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92" r:id="rId2"/>
    <p:sldId id="294" r:id="rId3"/>
    <p:sldId id="295" r:id="rId4"/>
    <p:sldId id="298" r:id="rId5"/>
    <p:sldId id="257" r:id="rId6"/>
    <p:sldId id="260" r:id="rId7"/>
    <p:sldId id="261" r:id="rId8"/>
    <p:sldId id="302" r:id="rId9"/>
    <p:sldId id="300" r:id="rId10"/>
    <p:sldId id="299" r:id="rId11"/>
    <p:sldId id="301" r:id="rId12"/>
    <p:sldId id="28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0C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748641-BAA5-4CB8-8601-C052C5788043}" v="1617" dt="2023-03-08T01:40:06.7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60" y="219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 Mei Yi [Harrisdale Senior High School]" userId="f9f029c9-d743-4d60-9f2c-e74bdec1ab07" providerId="ADAL" clId="{BE748641-BAA5-4CB8-8601-C052C5788043}"/>
    <pc:docChg chg="undo custSel addSld delSld modSld sldOrd">
      <pc:chgData name="TAN Mei Yi [Harrisdale Senior High School]" userId="f9f029c9-d743-4d60-9f2c-e74bdec1ab07" providerId="ADAL" clId="{BE748641-BAA5-4CB8-8601-C052C5788043}" dt="2023-03-08T01:40:57.954" v="2203" actId="1076"/>
      <pc:docMkLst>
        <pc:docMk/>
      </pc:docMkLst>
      <pc:sldChg chg="del">
        <pc:chgData name="TAN Mei Yi [Harrisdale Senior High School]" userId="f9f029c9-d743-4d60-9f2c-e74bdec1ab07" providerId="ADAL" clId="{BE748641-BAA5-4CB8-8601-C052C5788043}" dt="2023-03-03T05:19:45.108" v="556" actId="47"/>
        <pc:sldMkLst>
          <pc:docMk/>
          <pc:sldMk cId="498437388" sldId="257"/>
        </pc:sldMkLst>
      </pc:sldChg>
      <pc:sldChg chg="modSp add mod modAnim">
        <pc:chgData name="TAN Mei Yi [Harrisdale Senior High School]" userId="f9f029c9-d743-4d60-9f2c-e74bdec1ab07" providerId="ADAL" clId="{BE748641-BAA5-4CB8-8601-C052C5788043}" dt="2023-03-03T06:20:48.343" v="781"/>
        <pc:sldMkLst>
          <pc:docMk/>
          <pc:sldMk cId="2683791084" sldId="257"/>
        </pc:sldMkLst>
        <pc:spChg chg="mod">
          <ac:chgData name="TAN Mei Yi [Harrisdale Senior High School]" userId="f9f029c9-d743-4d60-9f2c-e74bdec1ab07" providerId="ADAL" clId="{BE748641-BAA5-4CB8-8601-C052C5788043}" dt="2023-03-03T06:17:28.521" v="688" actId="207"/>
          <ac:spMkLst>
            <pc:docMk/>
            <pc:sldMk cId="2683791084" sldId="257"/>
            <ac:spMk id="4" creationId="{31D30712-712B-4F92-85E7-51B41F00BB14}"/>
          </ac:spMkLst>
        </pc:spChg>
        <pc:spChg chg="mod">
          <ac:chgData name="TAN Mei Yi [Harrisdale Senior High School]" userId="f9f029c9-d743-4d60-9f2c-e74bdec1ab07" providerId="ADAL" clId="{BE748641-BAA5-4CB8-8601-C052C5788043}" dt="2023-03-03T06:20:37.927" v="779" actId="20577"/>
          <ac:spMkLst>
            <pc:docMk/>
            <pc:sldMk cId="2683791084" sldId="257"/>
            <ac:spMk id="5" creationId="{A4EE16BA-D5F8-4249-A953-D8329C1F6C5E}"/>
          </ac:spMkLst>
        </pc:spChg>
      </pc:sldChg>
      <pc:sldChg chg="del">
        <pc:chgData name="TAN Mei Yi [Harrisdale Senior High School]" userId="f9f029c9-d743-4d60-9f2c-e74bdec1ab07" providerId="ADAL" clId="{BE748641-BAA5-4CB8-8601-C052C5788043}" dt="2023-03-03T05:34:25.593" v="623" actId="47"/>
        <pc:sldMkLst>
          <pc:docMk/>
          <pc:sldMk cId="1287056237" sldId="258"/>
        </pc:sldMkLst>
      </pc:sldChg>
      <pc:sldChg chg="del">
        <pc:chgData name="TAN Mei Yi [Harrisdale Senior High School]" userId="f9f029c9-d743-4d60-9f2c-e74bdec1ab07" providerId="ADAL" clId="{BE748641-BAA5-4CB8-8601-C052C5788043}" dt="2023-03-03T05:34:25.593" v="623" actId="47"/>
        <pc:sldMkLst>
          <pc:docMk/>
          <pc:sldMk cId="2596987110" sldId="259"/>
        </pc:sldMkLst>
      </pc:sldChg>
      <pc:sldChg chg="modSp add mod modAnim">
        <pc:chgData name="TAN Mei Yi [Harrisdale Senior High School]" userId="f9f029c9-d743-4d60-9f2c-e74bdec1ab07" providerId="ADAL" clId="{BE748641-BAA5-4CB8-8601-C052C5788043}" dt="2023-03-03T06:22:32.542" v="876"/>
        <pc:sldMkLst>
          <pc:docMk/>
          <pc:sldMk cId="3019389779" sldId="260"/>
        </pc:sldMkLst>
        <pc:spChg chg="mod">
          <ac:chgData name="TAN Mei Yi [Harrisdale Senior High School]" userId="f9f029c9-d743-4d60-9f2c-e74bdec1ab07" providerId="ADAL" clId="{BE748641-BAA5-4CB8-8601-C052C5788043}" dt="2023-03-03T05:38:22.273" v="680" actId="207"/>
          <ac:spMkLst>
            <pc:docMk/>
            <pc:sldMk cId="3019389779" sldId="260"/>
            <ac:spMk id="2" creationId="{011ADC07-7E03-4442-92D0-B985FB5A546F}"/>
          </ac:spMkLst>
        </pc:spChg>
        <pc:spChg chg="mod">
          <ac:chgData name="TAN Mei Yi [Harrisdale Senior High School]" userId="f9f029c9-d743-4d60-9f2c-e74bdec1ab07" providerId="ADAL" clId="{BE748641-BAA5-4CB8-8601-C052C5788043}" dt="2023-03-03T05:36:52.483" v="676" actId="207"/>
          <ac:spMkLst>
            <pc:docMk/>
            <pc:sldMk cId="3019389779" sldId="260"/>
            <ac:spMk id="4" creationId="{31D30712-712B-4F92-85E7-51B41F00BB14}"/>
          </ac:spMkLst>
        </pc:spChg>
        <pc:spChg chg="mod">
          <ac:chgData name="TAN Mei Yi [Harrisdale Senior High School]" userId="f9f029c9-d743-4d60-9f2c-e74bdec1ab07" providerId="ADAL" clId="{BE748641-BAA5-4CB8-8601-C052C5788043}" dt="2023-03-03T06:21:58.660" v="872" actId="113"/>
          <ac:spMkLst>
            <pc:docMk/>
            <pc:sldMk cId="3019389779" sldId="260"/>
            <ac:spMk id="5" creationId="{A4EE16BA-D5F8-4249-A953-D8329C1F6C5E}"/>
          </ac:spMkLst>
        </pc:spChg>
      </pc:sldChg>
      <pc:sldChg chg="addSp delSp modSp add mod ord delAnim modAnim">
        <pc:chgData name="TAN Mei Yi [Harrisdale Senior High School]" userId="f9f029c9-d743-4d60-9f2c-e74bdec1ab07" providerId="ADAL" clId="{BE748641-BAA5-4CB8-8601-C052C5788043}" dt="2023-03-03T06:57:14.350" v="1803" actId="208"/>
        <pc:sldMkLst>
          <pc:docMk/>
          <pc:sldMk cId="4102982934" sldId="261"/>
        </pc:sldMkLst>
        <pc:spChg chg="add mod">
          <ac:chgData name="TAN Mei Yi [Harrisdale Senior High School]" userId="f9f029c9-d743-4d60-9f2c-e74bdec1ab07" providerId="ADAL" clId="{BE748641-BAA5-4CB8-8601-C052C5788043}" dt="2023-03-03T06:22:58.497" v="878"/>
          <ac:spMkLst>
            <pc:docMk/>
            <pc:sldMk cId="4102982934" sldId="261"/>
            <ac:spMk id="2" creationId="{A592BBB8-D7DA-F8E7-37CD-C2975CFCD701}"/>
          </ac:spMkLst>
        </pc:spChg>
        <pc:spChg chg="del">
          <ac:chgData name="TAN Mei Yi [Harrisdale Senior High School]" userId="f9f029c9-d743-4d60-9f2c-e74bdec1ab07" providerId="ADAL" clId="{BE748641-BAA5-4CB8-8601-C052C5788043}" dt="2023-03-03T06:22:57.884" v="877" actId="478"/>
          <ac:spMkLst>
            <pc:docMk/>
            <pc:sldMk cId="4102982934" sldId="261"/>
            <ac:spMk id="4" creationId="{6A67D272-4638-433F-A8A5-0A6E4F813415}"/>
          </ac:spMkLst>
        </pc:spChg>
        <pc:spChg chg="mod">
          <ac:chgData name="TAN Mei Yi [Harrisdale Senior High School]" userId="f9f029c9-d743-4d60-9f2c-e74bdec1ab07" providerId="ADAL" clId="{BE748641-BAA5-4CB8-8601-C052C5788043}" dt="2023-03-03T06:53:45.308" v="1680" actId="20577"/>
          <ac:spMkLst>
            <pc:docMk/>
            <pc:sldMk cId="4102982934" sldId="261"/>
            <ac:spMk id="5" creationId="{1154E4D5-B37F-4F3B-B0F6-FD4FE3A75340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54:11.305" v="1700" actId="20577"/>
          <ac:spMkLst>
            <pc:docMk/>
            <pc:sldMk cId="4102982934" sldId="261"/>
            <ac:spMk id="6" creationId="{EC1F42E5-5EDA-6B39-F1C1-1756BAE665BD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54:28.195" v="1710" actId="20577"/>
          <ac:spMkLst>
            <pc:docMk/>
            <pc:sldMk cId="4102982934" sldId="261"/>
            <ac:spMk id="8" creationId="{FDA6258B-43A7-CB54-90C1-33A016C700BB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54:32.109" v="1715" actId="20577"/>
          <ac:spMkLst>
            <pc:docMk/>
            <pc:sldMk cId="4102982934" sldId="261"/>
            <ac:spMk id="9" creationId="{24E9F92C-0DEC-9181-1286-453FC1757E4F}"/>
          </ac:spMkLst>
        </pc:spChg>
        <pc:spChg chg="add del mod">
          <ac:chgData name="TAN Mei Yi [Harrisdale Senior High School]" userId="f9f029c9-d743-4d60-9f2c-e74bdec1ab07" providerId="ADAL" clId="{BE748641-BAA5-4CB8-8601-C052C5788043}" dt="2023-03-03T06:54:49.428" v="1716" actId="478"/>
          <ac:spMkLst>
            <pc:docMk/>
            <pc:sldMk cId="4102982934" sldId="261"/>
            <ac:spMk id="10" creationId="{3C0A84C8-9E87-A4ED-ADCF-6E13E1459A91}"/>
          </ac:spMkLst>
        </pc:spChg>
        <pc:spChg chg="add del mod">
          <ac:chgData name="TAN Mei Yi [Harrisdale Senior High School]" userId="f9f029c9-d743-4d60-9f2c-e74bdec1ab07" providerId="ADAL" clId="{BE748641-BAA5-4CB8-8601-C052C5788043}" dt="2023-03-03T06:54:49.428" v="1716" actId="478"/>
          <ac:spMkLst>
            <pc:docMk/>
            <pc:sldMk cId="4102982934" sldId="261"/>
            <ac:spMk id="11" creationId="{3A0D3ED7-8616-EEA6-ADD1-41600BF25A4B}"/>
          </ac:spMkLst>
        </pc:spChg>
        <pc:spChg chg="add del mod">
          <ac:chgData name="TAN Mei Yi [Harrisdale Senior High School]" userId="f9f029c9-d743-4d60-9f2c-e74bdec1ab07" providerId="ADAL" clId="{BE748641-BAA5-4CB8-8601-C052C5788043}" dt="2023-03-03T06:54:49.428" v="1716" actId="478"/>
          <ac:spMkLst>
            <pc:docMk/>
            <pc:sldMk cId="4102982934" sldId="261"/>
            <ac:spMk id="12" creationId="{271A1215-195F-CD48-FDE2-3478A6C7E2D8}"/>
          </ac:spMkLst>
        </pc:spChg>
        <pc:spChg chg="add del mod">
          <ac:chgData name="TAN Mei Yi [Harrisdale Senior High School]" userId="f9f029c9-d743-4d60-9f2c-e74bdec1ab07" providerId="ADAL" clId="{BE748641-BAA5-4CB8-8601-C052C5788043}" dt="2023-03-03T06:54:49.428" v="1716" actId="478"/>
          <ac:spMkLst>
            <pc:docMk/>
            <pc:sldMk cId="4102982934" sldId="261"/>
            <ac:spMk id="13" creationId="{E206D80D-B313-D04A-6C7C-DA47105B32D3}"/>
          </ac:spMkLst>
        </pc:spChg>
        <pc:spChg chg="add del mod">
          <ac:chgData name="TAN Mei Yi [Harrisdale Senior High School]" userId="f9f029c9-d743-4d60-9f2c-e74bdec1ab07" providerId="ADAL" clId="{BE748641-BAA5-4CB8-8601-C052C5788043}" dt="2023-03-03T06:54:53.551" v="1718" actId="478"/>
          <ac:spMkLst>
            <pc:docMk/>
            <pc:sldMk cId="4102982934" sldId="261"/>
            <ac:spMk id="14" creationId="{468CCFC3-4CEC-A61F-49DA-289E31A4D82C}"/>
          </ac:spMkLst>
        </pc:spChg>
        <pc:spChg chg="add del mod">
          <ac:chgData name="TAN Mei Yi [Harrisdale Senior High School]" userId="f9f029c9-d743-4d60-9f2c-e74bdec1ab07" providerId="ADAL" clId="{BE748641-BAA5-4CB8-8601-C052C5788043}" dt="2023-03-03T06:54:53.551" v="1718" actId="478"/>
          <ac:spMkLst>
            <pc:docMk/>
            <pc:sldMk cId="4102982934" sldId="261"/>
            <ac:spMk id="15" creationId="{68D1D9DB-146F-1972-18CC-584056DD1CCA}"/>
          </ac:spMkLst>
        </pc:spChg>
        <pc:spChg chg="add del mod">
          <ac:chgData name="TAN Mei Yi [Harrisdale Senior High School]" userId="f9f029c9-d743-4d60-9f2c-e74bdec1ab07" providerId="ADAL" clId="{BE748641-BAA5-4CB8-8601-C052C5788043}" dt="2023-03-03T06:54:53.551" v="1718" actId="478"/>
          <ac:spMkLst>
            <pc:docMk/>
            <pc:sldMk cId="4102982934" sldId="261"/>
            <ac:spMk id="16" creationId="{70091E4A-41BF-1BFF-0874-BD47D6AE42E5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55:11.945" v="1730" actId="6549"/>
          <ac:spMkLst>
            <pc:docMk/>
            <pc:sldMk cId="4102982934" sldId="261"/>
            <ac:spMk id="19" creationId="{6D7E9BBE-C91A-CA09-A361-4DC337B3B45D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55:19.066" v="1735" actId="20577"/>
          <ac:spMkLst>
            <pc:docMk/>
            <pc:sldMk cId="4102982934" sldId="261"/>
            <ac:spMk id="20" creationId="{F86DFC78-36DB-23D9-F086-4334A3F9EE77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55:29.529" v="1740" actId="1076"/>
          <ac:spMkLst>
            <pc:docMk/>
            <pc:sldMk cId="4102982934" sldId="261"/>
            <ac:spMk id="21" creationId="{060C941B-1619-AB79-369A-0BD7C3100C26}"/>
          </ac:spMkLst>
        </pc:spChg>
        <pc:spChg chg="add del mod">
          <ac:chgData name="TAN Mei Yi [Harrisdale Senior High School]" userId="f9f029c9-d743-4d60-9f2c-e74bdec1ab07" providerId="ADAL" clId="{BE748641-BAA5-4CB8-8601-C052C5788043}" dt="2023-03-03T06:55:29.930" v="1741"/>
          <ac:spMkLst>
            <pc:docMk/>
            <pc:sldMk cId="4102982934" sldId="261"/>
            <ac:spMk id="22" creationId="{5F2DE378-23D3-BCA4-8C9E-274A57C5C6CC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55:41.247" v="1765" actId="1076"/>
          <ac:spMkLst>
            <pc:docMk/>
            <pc:sldMk cId="4102982934" sldId="261"/>
            <ac:spMk id="23" creationId="{43DFA4B6-0405-04DE-1C8C-54542F58C2A8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56:26.111" v="1780" actId="1076"/>
          <ac:spMkLst>
            <pc:docMk/>
            <pc:sldMk cId="4102982934" sldId="261"/>
            <ac:spMk id="24" creationId="{C5711A5E-C7F3-4AEF-3548-A10C5BC25D65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57:14.350" v="1803" actId="208"/>
          <ac:spMkLst>
            <pc:docMk/>
            <pc:sldMk cId="4102982934" sldId="261"/>
            <ac:spMk id="25" creationId="{191C3613-1DE3-5D30-C567-36DC5296B021}"/>
          </ac:spMkLst>
        </pc:spChg>
        <pc:picChg chg="add del mod">
          <ac:chgData name="TAN Mei Yi [Harrisdale Senior High School]" userId="f9f029c9-d743-4d60-9f2c-e74bdec1ab07" providerId="ADAL" clId="{BE748641-BAA5-4CB8-8601-C052C5788043}" dt="2023-03-03T06:56:45.681" v="1787" actId="478"/>
          <ac:picMkLst>
            <pc:docMk/>
            <pc:sldMk cId="4102982934" sldId="261"/>
            <ac:picMk id="18" creationId="{3ECBBA9F-4431-C74C-5582-62FA0BA35D46}"/>
          </ac:picMkLst>
        </pc:picChg>
      </pc:sldChg>
      <pc:sldChg chg="add del">
        <pc:chgData name="TAN Mei Yi [Harrisdale Senior High School]" userId="f9f029c9-d743-4d60-9f2c-e74bdec1ab07" providerId="ADAL" clId="{BE748641-BAA5-4CB8-8601-C052C5788043}" dt="2023-03-03T06:25:22.891" v="949" actId="47"/>
        <pc:sldMkLst>
          <pc:docMk/>
          <pc:sldMk cId="506509586" sldId="262"/>
        </pc:sldMkLst>
      </pc:sldChg>
      <pc:sldChg chg="addSp modSp add del mod modAnim">
        <pc:chgData name="TAN Mei Yi [Harrisdale Senior High School]" userId="f9f029c9-d743-4d60-9f2c-e74bdec1ab07" providerId="ADAL" clId="{BE748641-BAA5-4CB8-8601-C052C5788043}" dt="2023-03-03T05:22:48.364" v="612" actId="47"/>
        <pc:sldMkLst>
          <pc:docMk/>
          <pc:sldMk cId="2762199914" sldId="263"/>
        </pc:sldMkLst>
        <pc:spChg chg="add mod">
          <ac:chgData name="TAN Mei Yi [Harrisdale Senior High School]" userId="f9f029c9-d743-4d60-9f2c-e74bdec1ab07" providerId="ADAL" clId="{BE748641-BAA5-4CB8-8601-C052C5788043}" dt="2023-03-03T05:20:50.938" v="591" actId="1076"/>
          <ac:spMkLst>
            <pc:docMk/>
            <pc:sldMk cId="2762199914" sldId="263"/>
            <ac:spMk id="3" creationId="{7E8C084C-9460-2926-8E40-8993BA996B6C}"/>
          </ac:spMkLst>
        </pc:spChg>
        <pc:spChg chg="mod">
          <ac:chgData name="TAN Mei Yi [Harrisdale Senior High School]" userId="f9f029c9-d743-4d60-9f2c-e74bdec1ab07" providerId="ADAL" clId="{BE748641-BAA5-4CB8-8601-C052C5788043}" dt="2023-03-03T05:20:01.412" v="576" actId="20577"/>
          <ac:spMkLst>
            <pc:docMk/>
            <pc:sldMk cId="2762199914" sldId="263"/>
            <ac:spMk id="4" creationId="{034BE949-EDF7-4E0F-AF8E-55EB860A102C}"/>
          </ac:spMkLst>
        </pc:spChg>
        <pc:spChg chg="mod">
          <ac:chgData name="TAN Mei Yi [Harrisdale Senior High School]" userId="f9f029c9-d743-4d60-9f2c-e74bdec1ab07" providerId="ADAL" clId="{BE748641-BAA5-4CB8-8601-C052C5788043}" dt="2023-03-03T05:20:44.896" v="588" actId="404"/>
          <ac:spMkLst>
            <pc:docMk/>
            <pc:sldMk cId="2762199914" sldId="263"/>
            <ac:spMk id="5" creationId="{2F5E7AC3-6291-484A-8EAC-57BC20CE88AF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5:21:11.631" v="601" actId="20577"/>
          <ac:spMkLst>
            <pc:docMk/>
            <pc:sldMk cId="2762199914" sldId="263"/>
            <ac:spMk id="6" creationId="{8C4A6E8A-5637-2ADC-1E3B-ADF305A17449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5:21:21.573" v="606" actId="1076"/>
          <ac:spMkLst>
            <pc:docMk/>
            <pc:sldMk cId="2762199914" sldId="263"/>
            <ac:spMk id="7" creationId="{35C4202F-F4A2-E6F1-CA70-0976E108571C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5:22:24.070" v="611" actId="1076"/>
          <ac:spMkLst>
            <pc:docMk/>
            <pc:sldMk cId="2762199914" sldId="263"/>
            <ac:spMk id="9" creationId="{80F99C7B-3BBC-B1C0-6C4F-58E507D187F5}"/>
          </ac:spMkLst>
        </pc:spChg>
      </pc:sldChg>
      <pc:sldChg chg="add del">
        <pc:chgData name="TAN Mei Yi [Harrisdale Senior High School]" userId="f9f029c9-d743-4d60-9f2c-e74bdec1ab07" providerId="ADAL" clId="{BE748641-BAA5-4CB8-8601-C052C5788043}" dt="2023-03-03T06:27:17.624" v="998" actId="47"/>
        <pc:sldMkLst>
          <pc:docMk/>
          <pc:sldMk cId="2981033719" sldId="263"/>
        </pc:sldMkLst>
      </pc:sldChg>
      <pc:sldChg chg="add del">
        <pc:chgData name="TAN Mei Yi [Harrisdale Senior High School]" userId="f9f029c9-d743-4d60-9f2c-e74bdec1ab07" providerId="ADAL" clId="{BE748641-BAA5-4CB8-8601-C052C5788043}" dt="2023-03-03T06:28:46.189" v="1034" actId="47"/>
        <pc:sldMkLst>
          <pc:docMk/>
          <pc:sldMk cId="499626216" sldId="264"/>
        </pc:sldMkLst>
      </pc:sldChg>
      <pc:sldChg chg="del">
        <pc:chgData name="TAN Mei Yi [Harrisdale Senior High School]" userId="f9f029c9-d743-4d60-9f2c-e74bdec1ab07" providerId="ADAL" clId="{BE748641-BAA5-4CB8-8601-C052C5788043}" dt="2023-03-03T05:22:16.364" v="609" actId="47"/>
        <pc:sldMkLst>
          <pc:docMk/>
          <pc:sldMk cId="1587665728" sldId="264"/>
        </pc:sldMkLst>
      </pc:sldChg>
      <pc:sldChg chg="modSp add del mod">
        <pc:chgData name="TAN Mei Yi [Harrisdale Senior High School]" userId="f9f029c9-d743-4d60-9f2c-e74bdec1ab07" providerId="ADAL" clId="{BE748641-BAA5-4CB8-8601-C052C5788043}" dt="2023-03-03T05:22:50.410" v="613" actId="47"/>
        <pc:sldMkLst>
          <pc:docMk/>
          <pc:sldMk cId="3017441701" sldId="265"/>
        </pc:sldMkLst>
        <pc:spChg chg="mod">
          <ac:chgData name="TAN Mei Yi [Harrisdale Senior High School]" userId="f9f029c9-d743-4d60-9f2c-e74bdec1ab07" providerId="ADAL" clId="{BE748641-BAA5-4CB8-8601-C052C5788043}" dt="2023-03-03T05:06:36.578" v="277" actId="207"/>
          <ac:spMkLst>
            <pc:docMk/>
            <pc:sldMk cId="3017441701" sldId="265"/>
            <ac:spMk id="4" creationId="{034BE949-EDF7-4E0F-AF8E-55EB860A102C}"/>
          </ac:spMkLst>
        </pc:spChg>
      </pc:sldChg>
      <pc:sldChg chg="del">
        <pc:chgData name="TAN Mei Yi [Harrisdale Senior High School]" userId="f9f029c9-d743-4d60-9f2c-e74bdec1ab07" providerId="ADAL" clId="{BE748641-BAA5-4CB8-8601-C052C5788043}" dt="2023-03-03T05:22:16.364" v="609" actId="47"/>
        <pc:sldMkLst>
          <pc:docMk/>
          <pc:sldMk cId="3795257015" sldId="266"/>
        </pc:sldMkLst>
      </pc:sldChg>
      <pc:sldChg chg="del">
        <pc:chgData name="TAN Mei Yi [Harrisdale Senior High School]" userId="f9f029c9-d743-4d60-9f2c-e74bdec1ab07" providerId="ADAL" clId="{BE748641-BAA5-4CB8-8601-C052C5788043}" dt="2023-03-03T05:22:06.087" v="608" actId="47"/>
        <pc:sldMkLst>
          <pc:docMk/>
          <pc:sldMk cId="537267911" sldId="267"/>
        </pc:sldMkLst>
      </pc:sldChg>
      <pc:sldChg chg="del">
        <pc:chgData name="TAN Mei Yi [Harrisdale Senior High School]" userId="f9f029c9-d743-4d60-9f2c-e74bdec1ab07" providerId="ADAL" clId="{BE748641-BAA5-4CB8-8601-C052C5788043}" dt="2023-03-03T05:22:06.087" v="608" actId="47"/>
        <pc:sldMkLst>
          <pc:docMk/>
          <pc:sldMk cId="3721086638" sldId="268"/>
        </pc:sldMkLst>
      </pc:sldChg>
      <pc:sldChg chg="del">
        <pc:chgData name="TAN Mei Yi [Harrisdale Senior High School]" userId="f9f029c9-d743-4d60-9f2c-e74bdec1ab07" providerId="ADAL" clId="{BE748641-BAA5-4CB8-8601-C052C5788043}" dt="2023-03-03T05:22:06.087" v="608" actId="47"/>
        <pc:sldMkLst>
          <pc:docMk/>
          <pc:sldMk cId="27099850" sldId="269"/>
        </pc:sldMkLst>
      </pc:sldChg>
      <pc:sldChg chg="del">
        <pc:chgData name="TAN Mei Yi [Harrisdale Senior High School]" userId="f9f029c9-d743-4d60-9f2c-e74bdec1ab07" providerId="ADAL" clId="{BE748641-BAA5-4CB8-8601-C052C5788043}" dt="2023-03-03T05:22:06.087" v="608" actId="47"/>
        <pc:sldMkLst>
          <pc:docMk/>
          <pc:sldMk cId="1719334996" sldId="271"/>
        </pc:sldMkLst>
      </pc:sldChg>
      <pc:sldChg chg="del">
        <pc:chgData name="TAN Mei Yi [Harrisdale Senior High School]" userId="f9f029c9-d743-4d60-9f2c-e74bdec1ab07" providerId="ADAL" clId="{BE748641-BAA5-4CB8-8601-C052C5788043}" dt="2023-03-03T05:22:06.087" v="608" actId="47"/>
        <pc:sldMkLst>
          <pc:docMk/>
          <pc:sldMk cId="1228451987" sldId="273"/>
        </pc:sldMkLst>
      </pc:sldChg>
      <pc:sldChg chg="del">
        <pc:chgData name="TAN Mei Yi [Harrisdale Senior High School]" userId="f9f029c9-d743-4d60-9f2c-e74bdec1ab07" providerId="ADAL" clId="{BE748641-BAA5-4CB8-8601-C052C5788043}" dt="2023-03-03T05:22:06.087" v="608" actId="47"/>
        <pc:sldMkLst>
          <pc:docMk/>
          <pc:sldMk cId="3414848802" sldId="275"/>
        </pc:sldMkLst>
      </pc:sldChg>
      <pc:sldChg chg="del">
        <pc:chgData name="TAN Mei Yi [Harrisdale Senior High School]" userId="f9f029c9-d743-4d60-9f2c-e74bdec1ab07" providerId="ADAL" clId="{BE748641-BAA5-4CB8-8601-C052C5788043}" dt="2023-03-03T05:22:06.087" v="608" actId="47"/>
        <pc:sldMkLst>
          <pc:docMk/>
          <pc:sldMk cId="3602860433" sldId="276"/>
        </pc:sldMkLst>
      </pc:sldChg>
      <pc:sldChg chg="del">
        <pc:chgData name="TAN Mei Yi [Harrisdale Senior High School]" userId="f9f029c9-d743-4d60-9f2c-e74bdec1ab07" providerId="ADAL" clId="{BE748641-BAA5-4CB8-8601-C052C5788043}" dt="2023-03-03T05:22:06.087" v="608" actId="47"/>
        <pc:sldMkLst>
          <pc:docMk/>
          <pc:sldMk cId="3789679443" sldId="277"/>
        </pc:sldMkLst>
      </pc:sldChg>
      <pc:sldChg chg="del">
        <pc:chgData name="TAN Mei Yi [Harrisdale Senior High School]" userId="f9f029c9-d743-4d60-9f2c-e74bdec1ab07" providerId="ADAL" clId="{BE748641-BAA5-4CB8-8601-C052C5788043}" dt="2023-03-03T05:22:06.087" v="608" actId="47"/>
        <pc:sldMkLst>
          <pc:docMk/>
          <pc:sldMk cId="1305348402" sldId="278"/>
        </pc:sldMkLst>
      </pc:sldChg>
      <pc:sldChg chg="del">
        <pc:chgData name="TAN Mei Yi [Harrisdale Senior High School]" userId="f9f029c9-d743-4d60-9f2c-e74bdec1ab07" providerId="ADAL" clId="{BE748641-BAA5-4CB8-8601-C052C5788043}" dt="2023-03-03T05:22:06.087" v="608" actId="47"/>
        <pc:sldMkLst>
          <pc:docMk/>
          <pc:sldMk cId="2421111004" sldId="282"/>
        </pc:sldMkLst>
      </pc:sldChg>
      <pc:sldChg chg="modSp mod">
        <pc:chgData name="TAN Mei Yi [Harrisdale Senior High School]" userId="f9f029c9-d743-4d60-9f2c-e74bdec1ab07" providerId="ADAL" clId="{BE748641-BAA5-4CB8-8601-C052C5788043}" dt="2023-03-03T05:36:12.171" v="671" actId="27636"/>
        <pc:sldMkLst>
          <pc:docMk/>
          <pc:sldMk cId="3000480193" sldId="288"/>
        </pc:sldMkLst>
        <pc:spChg chg="mod">
          <ac:chgData name="TAN Mei Yi [Harrisdale Senior High School]" userId="f9f029c9-d743-4d60-9f2c-e74bdec1ab07" providerId="ADAL" clId="{BE748641-BAA5-4CB8-8601-C052C5788043}" dt="2023-03-03T05:36:12.171" v="671" actId="27636"/>
          <ac:spMkLst>
            <pc:docMk/>
            <pc:sldMk cId="3000480193" sldId="288"/>
            <ac:spMk id="5" creationId="{00000000-0000-0000-0000-000000000000}"/>
          </ac:spMkLst>
        </pc:spChg>
      </pc:sldChg>
      <pc:sldChg chg="modSp mod">
        <pc:chgData name="TAN Mei Yi [Harrisdale Senior High School]" userId="f9f029c9-d743-4d60-9f2c-e74bdec1ab07" providerId="ADAL" clId="{BE748641-BAA5-4CB8-8601-C052C5788043}" dt="2023-03-03T05:01:36.019" v="257" actId="20577"/>
        <pc:sldMkLst>
          <pc:docMk/>
          <pc:sldMk cId="2226349418" sldId="292"/>
        </pc:sldMkLst>
        <pc:spChg chg="mod">
          <ac:chgData name="TAN Mei Yi [Harrisdale Senior High School]" userId="f9f029c9-d743-4d60-9f2c-e74bdec1ab07" providerId="ADAL" clId="{BE748641-BAA5-4CB8-8601-C052C5788043}" dt="2023-03-03T05:01:36.019" v="257" actId="20577"/>
          <ac:spMkLst>
            <pc:docMk/>
            <pc:sldMk cId="2226349418" sldId="292"/>
            <ac:spMk id="21" creationId="{8E7845BC-DC72-44E1-BABF-6AFB4DC3022D}"/>
          </ac:spMkLst>
        </pc:spChg>
        <pc:spChg chg="mod">
          <ac:chgData name="TAN Mei Yi [Harrisdale Senior High School]" userId="f9f029c9-d743-4d60-9f2c-e74bdec1ab07" providerId="ADAL" clId="{BE748641-BAA5-4CB8-8601-C052C5788043}" dt="2023-03-03T05:00:51.709" v="234" actId="20577"/>
          <ac:spMkLst>
            <pc:docMk/>
            <pc:sldMk cId="2226349418" sldId="292"/>
            <ac:spMk id="22" creationId="{046BE2BE-401B-43B6-9F59-E6AE635E14BD}"/>
          </ac:spMkLst>
        </pc:spChg>
        <pc:spChg chg="mod">
          <ac:chgData name="TAN Mei Yi [Harrisdale Senior High School]" userId="f9f029c9-d743-4d60-9f2c-e74bdec1ab07" providerId="ADAL" clId="{BE748641-BAA5-4CB8-8601-C052C5788043}" dt="2023-03-03T04:59:48.309" v="156" actId="1076"/>
          <ac:spMkLst>
            <pc:docMk/>
            <pc:sldMk cId="2226349418" sldId="292"/>
            <ac:spMk id="30" creationId="{2ADA7AF8-1FC9-4807-B4FF-6DF092ABA010}"/>
          </ac:spMkLst>
        </pc:spChg>
      </pc:sldChg>
      <pc:sldChg chg="del">
        <pc:chgData name="TAN Mei Yi [Harrisdale Senior High School]" userId="f9f029c9-d743-4d60-9f2c-e74bdec1ab07" providerId="ADAL" clId="{BE748641-BAA5-4CB8-8601-C052C5788043}" dt="2023-03-03T05:22:06.087" v="608" actId="47"/>
        <pc:sldMkLst>
          <pc:docMk/>
          <pc:sldMk cId="1402098820" sldId="293"/>
        </pc:sldMkLst>
      </pc:sldChg>
      <pc:sldChg chg="modSp add mod modAnim">
        <pc:chgData name="TAN Mei Yi [Harrisdale Senior High School]" userId="f9f029c9-d743-4d60-9f2c-e74bdec1ab07" providerId="ADAL" clId="{BE748641-BAA5-4CB8-8601-C052C5788043}" dt="2023-03-03T05:10:51.135" v="290"/>
        <pc:sldMkLst>
          <pc:docMk/>
          <pc:sldMk cId="2306695229" sldId="294"/>
        </pc:sldMkLst>
        <pc:spChg chg="mod">
          <ac:chgData name="TAN Mei Yi [Harrisdale Senior High School]" userId="f9f029c9-d743-4d60-9f2c-e74bdec1ab07" providerId="ADAL" clId="{BE748641-BAA5-4CB8-8601-C052C5788043}" dt="2023-03-03T05:10:40.310" v="288" actId="207"/>
          <ac:spMkLst>
            <pc:docMk/>
            <pc:sldMk cId="2306695229" sldId="294"/>
            <ac:spMk id="4" creationId="{7FED79FC-2CDB-4144-85D8-2AAFAAB54F62}"/>
          </ac:spMkLst>
        </pc:spChg>
        <pc:spChg chg="mod">
          <ac:chgData name="TAN Mei Yi [Harrisdale Senior High School]" userId="f9f029c9-d743-4d60-9f2c-e74bdec1ab07" providerId="ADAL" clId="{BE748641-BAA5-4CB8-8601-C052C5788043}" dt="2023-03-03T05:09:08.990" v="284" actId="207"/>
          <ac:spMkLst>
            <pc:docMk/>
            <pc:sldMk cId="2306695229" sldId="294"/>
            <ac:spMk id="5" creationId="{61B01C9B-9D22-4A64-9604-90EDFF737680}"/>
          </ac:spMkLst>
        </pc:spChg>
      </pc:sldChg>
      <pc:sldChg chg="addSp modSp add mod modAnim">
        <pc:chgData name="TAN Mei Yi [Harrisdale Senior High School]" userId="f9f029c9-d743-4d60-9f2c-e74bdec1ab07" providerId="ADAL" clId="{BE748641-BAA5-4CB8-8601-C052C5788043}" dt="2023-03-03T05:18:12.691" v="554" actId="207"/>
        <pc:sldMkLst>
          <pc:docMk/>
          <pc:sldMk cId="1941661573" sldId="295"/>
        </pc:sldMkLst>
        <pc:spChg chg="add mod">
          <ac:chgData name="TAN Mei Yi [Harrisdale Senior High School]" userId="f9f029c9-d743-4d60-9f2c-e74bdec1ab07" providerId="ADAL" clId="{BE748641-BAA5-4CB8-8601-C052C5788043}" dt="2023-03-03T05:13:27.841" v="362" actId="207"/>
          <ac:spMkLst>
            <pc:docMk/>
            <pc:sldMk cId="1941661573" sldId="295"/>
            <ac:spMk id="2" creationId="{4321536B-C668-1A21-E495-390986A5A864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5:13:27.841" v="362" actId="207"/>
          <ac:spMkLst>
            <pc:docMk/>
            <pc:sldMk cId="1941661573" sldId="295"/>
            <ac:spMk id="3" creationId="{DD2FC8A3-2349-992B-F8F4-EF1E6B4793D7}"/>
          </ac:spMkLst>
        </pc:spChg>
        <pc:spChg chg="mod">
          <ac:chgData name="TAN Mei Yi [Harrisdale Senior High School]" userId="f9f029c9-d743-4d60-9f2c-e74bdec1ab07" providerId="ADAL" clId="{BE748641-BAA5-4CB8-8601-C052C5788043}" dt="2023-03-03T05:11:02.735" v="305" actId="20577"/>
          <ac:spMkLst>
            <pc:docMk/>
            <pc:sldMk cId="1941661573" sldId="295"/>
            <ac:spMk id="4" creationId="{473A9B75-77D2-43F3-BC80-5B532B6317BB}"/>
          </ac:spMkLst>
        </pc:spChg>
        <pc:spChg chg="mod">
          <ac:chgData name="TAN Mei Yi [Harrisdale Senior High School]" userId="f9f029c9-d743-4d60-9f2c-e74bdec1ab07" providerId="ADAL" clId="{BE748641-BAA5-4CB8-8601-C052C5788043}" dt="2023-03-03T05:12:46.290" v="347" actId="14100"/>
          <ac:spMkLst>
            <pc:docMk/>
            <pc:sldMk cId="1941661573" sldId="295"/>
            <ac:spMk id="5" creationId="{4A2F2FD7-C7C4-4519-81DC-FB386E3E2427}"/>
          </ac:spMkLst>
        </pc:spChg>
        <pc:spChg chg="mod">
          <ac:chgData name="TAN Mei Yi [Harrisdale Senior High School]" userId="f9f029c9-d743-4d60-9f2c-e74bdec1ab07" providerId="ADAL" clId="{BE748641-BAA5-4CB8-8601-C052C5788043}" dt="2023-03-03T05:13:27.841" v="362" actId="207"/>
          <ac:spMkLst>
            <pc:docMk/>
            <pc:sldMk cId="1941661573" sldId="295"/>
            <ac:spMk id="6" creationId="{CA6ED532-339A-4640-9086-94C725EECA07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5:13:27.841" v="362" actId="207"/>
          <ac:spMkLst>
            <pc:docMk/>
            <pc:sldMk cId="1941661573" sldId="295"/>
            <ac:spMk id="7" creationId="{DE545977-54A1-3404-5E44-661583C6B90D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5:13:27.841" v="362" actId="207"/>
          <ac:spMkLst>
            <pc:docMk/>
            <pc:sldMk cId="1941661573" sldId="295"/>
            <ac:spMk id="8" creationId="{42F71555-C829-70D0-DC57-EA1EED61977F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5:16:05.243" v="524" actId="208"/>
          <ac:spMkLst>
            <pc:docMk/>
            <pc:sldMk cId="1941661573" sldId="295"/>
            <ac:spMk id="9" creationId="{F2FB7520-1471-F013-9F56-CD069C9E4409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5:17:12.163" v="541" actId="1076"/>
          <ac:spMkLst>
            <pc:docMk/>
            <pc:sldMk cId="1941661573" sldId="295"/>
            <ac:spMk id="10" creationId="{D0857F26-874C-E317-C687-37BC926D04A4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5:17:33.892" v="547" actId="20577"/>
          <ac:spMkLst>
            <pc:docMk/>
            <pc:sldMk cId="1941661573" sldId="295"/>
            <ac:spMk id="11" creationId="{4DFFCFCF-E58C-D232-BC03-5AC4A4A385FC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5:18:12.691" v="554" actId="207"/>
          <ac:spMkLst>
            <pc:docMk/>
            <pc:sldMk cId="1941661573" sldId="295"/>
            <ac:spMk id="12" creationId="{CEC5041B-D6CE-7038-B05F-1E7C0EBB757C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5:18:12.691" v="554" actId="207"/>
          <ac:spMkLst>
            <pc:docMk/>
            <pc:sldMk cId="1941661573" sldId="295"/>
            <ac:spMk id="13" creationId="{2A7CE27F-75A2-ED76-461D-86066867D7A6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5:18:12.691" v="554" actId="207"/>
          <ac:spMkLst>
            <pc:docMk/>
            <pc:sldMk cId="1941661573" sldId="295"/>
            <ac:spMk id="14" creationId="{1416E678-6943-FFDC-3B9D-40B919EE4513}"/>
          </ac:spMkLst>
        </pc:spChg>
      </pc:sldChg>
      <pc:sldChg chg="delSp modSp add del mod delAnim">
        <pc:chgData name="TAN Mei Yi [Harrisdale Senior High School]" userId="f9f029c9-d743-4d60-9f2c-e74bdec1ab07" providerId="ADAL" clId="{BE748641-BAA5-4CB8-8601-C052C5788043}" dt="2023-03-03T05:17:16.660" v="542" actId="47"/>
        <pc:sldMkLst>
          <pc:docMk/>
          <pc:sldMk cId="3628839859" sldId="296"/>
        </pc:sldMkLst>
        <pc:spChg chg="mod">
          <ac:chgData name="TAN Mei Yi [Harrisdale Senior High School]" userId="f9f029c9-d743-4d60-9f2c-e74bdec1ab07" providerId="ADAL" clId="{BE748641-BAA5-4CB8-8601-C052C5788043}" dt="2023-03-03T05:07:44.645" v="282" actId="207"/>
          <ac:spMkLst>
            <pc:docMk/>
            <pc:sldMk cId="3628839859" sldId="296"/>
            <ac:spMk id="4" creationId="{473A9B75-77D2-43F3-BC80-5B532B6317BB}"/>
          </ac:spMkLst>
        </pc:spChg>
        <pc:spChg chg="del">
          <ac:chgData name="TAN Mei Yi [Harrisdale Senior High School]" userId="f9f029c9-d743-4d60-9f2c-e74bdec1ab07" providerId="ADAL" clId="{BE748641-BAA5-4CB8-8601-C052C5788043}" dt="2023-03-03T05:13:14.686" v="356" actId="21"/>
          <ac:spMkLst>
            <pc:docMk/>
            <pc:sldMk cId="3628839859" sldId="296"/>
            <ac:spMk id="6" creationId="{D046FD09-4882-4E62-B1F5-C7607FF89FDB}"/>
          </ac:spMkLst>
        </pc:spChg>
        <pc:spChg chg="del">
          <ac:chgData name="TAN Mei Yi [Harrisdale Senior High School]" userId="f9f029c9-d743-4d60-9f2c-e74bdec1ab07" providerId="ADAL" clId="{BE748641-BAA5-4CB8-8601-C052C5788043}" dt="2023-03-03T05:13:14.686" v="356" actId="21"/>
          <ac:spMkLst>
            <pc:docMk/>
            <pc:sldMk cId="3628839859" sldId="296"/>
            <ac:spMk id="7" creationId="{7A0A472D-BFDB-4CFA-AE22-93BF154AD279}"/>
          </ac:spMkLst>
        </pc:spChg>
      </pc:sldChg>
      <pc:sldChg chg="modSp add del mod">
        <pc:chgData name="TAN Mei Yi [Harrisdale Senior High School]" userId="f9f029c9-d743-4d60-9f2c-e74bdec1ab07" providerId="ADAL" clId="{BE748641-BAA5-4CB8-8601-C052C5788043}" dt="2023-03-03T05:19:35.066" v="555" actId="47"/>
        <pc:sldMkLst>
          <pc:docMk/>
          <pc:sldMk cId="642305762" sldId="297"/>
        </pc:sldMkLst>
        <pc:spChg chg="mod">
          <ac:chgData name="TAN Mei Yi [Harrisdale Senior High School]" userId="f9f029c9-d743-4d60-9f2c-e74bdec1ab07" providerId="ADAL" clId="{BE748641-BAA5-4CB8-8601-C052C5788043}" dt="2023-03-03T05:07:39.041" v="281" actId="207"/>
          <ac:spMkLst>
            <pc:docMk/>
            <pc:sldMk cId="642305762" sldId="297"/>
            <ac:spMk id="4" creationId="{473A9B75-77D2-43F3-BC80-5B532B6317BB}"/>
          </ac:spMkLst>
        </pc:spChg>
      </pc:sldChg>
      <pc:sldChg chg="addSp delSp modSp add mod modAnim">
        <pc:chgData name="TAN Mei Yi [Harrisdale Senior High School]" userId="f9f029c9-d743-4d60-9f2c-e74bdec1ab07" providerId="ADAL" clId="{BE748641-BAA5-4CB8-8601-C052C5788043}" dt="2023-03-08T01:40:57.954" v="2203" actId="1076"/>
        <pc:sldMkLst>
          <pc:docMk/>
          <pc:sldMk cId="979343826" sldId="298"/>
        </pc:sldMkLst>
        <pc:spChg chg="add mod">
          <ac:chgData name="TAN Mei Yi [Harrisdale Senior High School]" userId="f9f029c9-d743-4d60-9f2c-e74bdec1ab07" providerId="ADAL" clId="{BE748641-BAA5-4CB8-8601-C052C5788043}" dt="2023-03-03T05:19:49.489" v="558"/>
          <ac:spMkLst>
            <pc:docMk/>
            <pc:sldMk cId="979343826" sldId="298"/>
            <ac:spMk id="2" creationId="{2D4FD632-3852-245A-9F15-1A41BE00A177}"/>
          </ac:spMkLst>
        </pc:spChg>
        <pc:spChg chg="add mod">
          <ac:chgData name="TAN Mei Yi [Harrisdale Senior High School]" userId="f9f029c9-d743-4d60-9f2c-e74bdec1ab07" providerId="ADAL" clId="{BE748641-BAA5-4CB8-8601-C052C5788043}" dt="2023-03-08T01:40:57.954" v="2203" actId="1076"/>
          <ac:spMkLst>
            <pc:docMk/>
            <pc:sldMk cId="979343826" sldId="298"/>
            <ac:spMk id="4" creationId="{4167F3E0-20E3-9A71-4B0F-ECD6E6862D7C}"/>
          </ac:spMkLst>
        </pc:spChg>
        <pc:spChg chg="del mod">
          <ac:chgData name="TAN Mei Yi [Harrisdale Senior High School]" userId="f9f029c9-d743-4d60-9f2c-e74bdec1ab07" providerId="ADAL" clId="{BE748641-BAA5-4CB8-8601-C052C5788043}" dt="2023-03-03T05:19:49.148" v="557" actId="478"/>
          <ac:spMkLst>
            <pc:docMk/>
            <pc:sldMk cId="979343826" sldId="298"/>
            <ac:spMk id="4" creationId="{473A9B75-77D2-43F3-BC80-5B532B6317BB}"/>
          </ac:spMkLst>
        </pc:spChg>
        <pc:spChg chg="add mod">
          <ac:chgData name="TAN Mei Yi [Harrisdale Senior High School]" userId="f9f029c9-d743-4d60-9f2c-e74bdec1ab07" providerId="ADAL" clId="{BE748641-BAA5-4CB8-8601-C052C5788043}" dt="2023-03-08T01:40:57.954" v="2203" actId="1076"/>
          <ac:spMkLst>
            <pc:docMk/>
            <pc:sldMk cId="979343826" sldId="298"/>
            <ac:spMk id="6" creationId="{833B1B49-01D5-F655-5122-AA796859CEAE}"/>
          </ac:spMkLst>
        </pc:spChg>
        <pc:spChg chg="add mod">
          <ac:chgData name="TAN Mei Yi [Harrisdale Senior High School]" userId="f9f029c9-d743-4d60-9f2c-e74bdec1ab07" providerId="ADAL" clId="{BE748641-BAA5-4CB8-8601-C052C5788043}" dt="2023-03-08T01:40:57.954" v="2203" actId="1076"/>
          <ac:spMkLst>
            <pc:docMk/>
            <pc:sldMk cId="979343826" sldId="298"/>
            <ac:spMk id="7" creationId="{7641E9BB-671B-43B1-9386-30B25CA9A97F}"/>
          </ac:spMkLst>
        </pc:spChg>
        <pc:spChg chg="add mod">
          <ac:chgData name="TAN Mei Yi [Harrisdale Senior High School]" userId="f9f029c9-d743-4d60-9f2c-e74bdec1ab07" providerId="ADAL" clId="{BE748641-BAA5-4CB8-8601-C052C5788043}" dt="2023-03-08T01:40:57.954" v="2203" actId="1076"/>
          <ac:spMkLst>
            <pc:docMk/>
            <pc:sldMk cId="979343826" sldId="298"/>
            <ac:spMk id="8" creationId="{25968205-1DCC-BE20-76A2-1F3787301EEE}"/>
          </ac:spMkLst>
        </pc:spChg>
        <pc:spChg chg="add mod">
          <ac:chgData name="TAN Mei Yi [Harrisdale Senior High School]" userId="f9f029c9-d743-4d60-9f2c-e74bdec1ab07" providerId="ADAL" clId="{BE748641-BAA5-4CB8-8601-C052C5788043}" dt="2023-03-08T01:40:57.954" v="2203" actId="1076"/>
          <ac:spMkLst>
            <pc:docMk/>
            <pc:sldMk cId="979343826" sldId="298"/>
            <ac:spMk id="9" creationId="{B4778ECD-1F57-C0A5-5404-70D5307A527B}"/>
          </ac:spMkLst>
        </pc:spChg>
        <pc:spChg chg="add mod">
          <ac:chgData name="TAN Mei Yi [Harrisdale Senior High School]" userId="f9f029c9-d743-4d60-9f2c-e74bdec1ab07" providerId="ADAL" clId="{BE748641-BAA5-4CB8-8601-C052C5788043}" dt="2023-03-08T01:40:57.954" v="2203" actId="1076"/>
          <ac:spMkLst>
            <pc:docMk/>
            <pc:sldMk cId="979343826" sldId="298"/>
            <ac:spMk id="44" creationId="{5DFA0005-6F2E-3013-743E-C8C5F3855391}"/>
          </ac:spMkLst>
        </pc:spChg>
        <pc:spChg chg="add mod">
          <ac:chgData name="TAN Mei Yi [Harrisdale Senior High School]" userId="f9f029c9-d743-4d60-9f2c-e74bdec1ab07" providerId="ADAL" clId="{BE748641-BAA5-4CB8-8601-C052C5788043}" dt="2023-03-08T01:40:57.954" v="2203" actId="1076"/>
          <ac:spMkLst>
            <pc:docMk/>
            <pc:sldMk cId="979343826" sldId="298"/>
            <ac:spMk id="48" creationId="{A3C92BE6-05F7-6DB2-71ED-7D146D056DC3}"/>
          </ac:spMkLst>
        </pc:spChg>
        <pc:spChg chg="add mod">
          <ac:chgData name="TAN Mei Yi [Harrisdale Senior High School]" userId="f9f029c9-d743-4d60-9f2c-e74bdec1ab07" providerId="ADAL" clId="{BE748641-BAA5-4CB8-8601-C052C5788043}" dt="2023-03-08T01:38:05.975" v="2168" actId="571"/>
          <ac:spMkLst>
            <pc:docMk/>
            <pc:sldMk cId="979343826" sldId="298"/>
            <ac:spMk id="49" creationId="{A88EA629-05E9-6F8B-4F0F-1C94610053A7}"/>
          </ac:spMkLst>
        </pc:spChg>
        <pc:spChg chg="add mod">
          <ac:chgData name="TAN Mei Yi [Harrisdale Senior High School]" userId="f9f029c9-d743-4d60-9f2c-e74bdec1ab07" providerId="ADAL" clId="{BE748641-BAA5-4CB8-8601-C052C5788043}" dt="2023-03-08T01:40:57.954" v="2203" actId="1076"/>
          <ac:spMkLst>
            <pc:docMk/>
            <pc:sldMk cId="979343826" sldId="298"/>
            <ac:spMk id="50" creationId="{32F2FAA3-08F7-D0CC-1CDE-31D179147170}"/>
          </ac:spMkLst>
        </pc:spChg>
        <pc:spChg chg="add mod">
          <ac:chgData name="TAN Mei Yi [Harrisdale Senior High School]" userId="f9f029c9-d743-4d60-9f2c-e74bdec1ab07" providerId="ADAL" clId="{BE748641-BAA5-4CB8-8601-C052C5788043}" dt="2023-03-08T01:40:57.954" v="2203" actId="1076"/>
          <ac:spMkLst>
            <pc:docMk/>
            <pc:sldMk cId="979343826" sldId="298"/>
            <ac:spMk id="51" creationId="{E08C1923-898C-62D2-DDC0-7730C7CE52EB}"/>
          </ac:spMkLst>
        </pc:spChg>
        <pc:grpChg chg="add del mod">
          <ac:chgData name="TAN Mei Yi [Harrisdale Senior High School]" userId="f9f029c9-d743-4d60-9f2c-e74bdec1ab07" providerId="ADAL" clId="{BE748641-BAA5-4CB8-8601-C052C5788043}" dt="2023-03-08T01:40:47.338" v="2202" actId="478"/>
          <ac:grpSpMkLst>
            <pc:docMk/>
            <pc:sldMk cId="979343826" sldId="298"/>
            <ac:grpSpMk id="3" creationId="{8BBB19E8-FEEC-1D20-D81B-F6001DD6E804}"/>
          </ac:grpSpMkLst>
        </pc:grpChg>
        <pc:grpChg chg="add del mod">
          <ac:chgData name="TAN Mei Yi [Harrisdale Senior High School]" userId="f9f029c9-d743-4d60-9f2c-e74bdec1ab07" providerId="ADAL" clId="{BE748641-BAA5-4CB8-8601-C052C5788043}" dt="2023-03-08T01:40:40.389" v="2201" actId="478"/>
          <ac:grpSpMkLst>
            <pc:docMk/>
            <pc:sldMk cId="979343826" sldId="298"/>
            <ac:grpSpMk id="5" creationId="{D670073D-5EAD-60DA-6546-CE471F0ECC26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18" creationId="{B1C47286-6DC1-4875-BB9E-CA2B2D95501B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33" creationId="{41CDD9F4-B31D-49B4-8C61-A902CDD3B405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34" creationId="{DCE28069-B21F-452E-8021-593B83B6E8A2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37" creationId="{08DA28CA-7AC6-4B3E-AA03-645BD1FA2D7D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53" creationId="{39A79553-53C3-4F15-8016-30DB486F6FCA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61" creationId="{3C816DC9-A489-431D-B638-A5442B92A5E2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67" creationId="{D0C2F1F3-8B6D-4467-8F13-7107FA067585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68" creationId="{C3BE18B2-1E2A-433B-9376-969A3DC513E7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90" creationId="{E969C9D4-5B50-4FD4-9345-2309298958D9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91" creationId="{1733CD7F-71E9-4CF1-879F-3F46ABFB8D75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93" creationId="{79FC0830-45F8-4DCD-9A9B-10A577DFCEC6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94" creationId="{966E6964-CA04-4D01-8369-9FFC4C18AB01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102" creationId="{F7165FDD-9F97-435C-B613-767F9644DDE8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111" creationId="{ABEE3CB8-EECB-42E6-9CFE-3487DCAE603A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120" creationId="{5A8BFF12-49A4-494A-8A0B-6F429B700A8E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121" creationId="{140E5A30-F703-4815-AE81-A3BB192660E6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129" creationId="{9C88841E-CBFF-4D7F-83C8-33A43EAFF1D6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143" creationId="{BE3E1E83-81E6-46C7-B8F0-18C962AF0D82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144" creationId="{ADFDB8E0-FF23-4C0E-8F2F-EF4D5D13CF46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151" creationId="{DB9759C8-7244-4B29-88FA-1796D1C17F20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152" creationId="{DDC9DDD1-399A-4496-87E1-C05227843EA1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163" creationId="{FF2392FC-763C-421E-A521-72D472E33258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177" creationId="{34563134-3BE5-4DC9-AD8E-7E859C620D52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178" creationId="{39D40BC5-9D52-4D8C-8E84-74FC6B7CF1AD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179" creationId="{D2FE821C-98C4-46C1-8E37-D100E4A30206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180" creationId="{FB3398B4-6B79-4615-A3C4-BB65238D7AC8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202" creationId="{8D61830D-68CD-42FD-A621-574922C523EF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203" creationId="{E812928C-C8F5-43EF-B092-74CAEE1C8BD6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18.784" v="616" actId="164"/>
          <ac:grpSpMkLst>
            <pc:docMk/>
            <pc:sldMk cId="979343826" sldId="298"/>
            <ac:grpSpMk id="204" creationId="{95E393F2-3E0F-43D4-B7B4-3CC7C122C4C5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06.232" v="614" actId="164"/>
          <ac:grpSpMkLst>
            <pc:docMk/>
            <pc:sldMk cId="979343826" sldId="298"/>
            <ac:grpSpMk id="235" creationId="{A3280D2D-AD81-4945-A2F3-E4696F7E9DDE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06.232" v="614" actId="164"/>
          <ac:grpSpMkLst>
            <pc:docMk/>
            <pc:sldMk cId="979343826" sldId="298"/>
            <ac:grpSpMk id="236" creationId="{C7AF59D2-D1FC-41C0-AFCA-40387CF0ADD2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06.232" v="614" actId="164"/>
          <ac:grpSpMkLst>
            <pc:docMk/>
            <pc:sldMk cId="979343826" sldId="298"/>
            <ac:grpSpMk id="237" creationId="{BEDAF3E8-9F98-41B0-B94D-C0D4BB594E74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06.232" v="614" actId="164"/>
          <ac:grpSpMkLst>
            <pc:docMk/>
            <pc:sldMk cId="979343826" sldId="298"/>
            <ac:grpSpMk id="239" creationId="{92C657AF-E5CB-4744-A3F7-E0EB05AC6D51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06.232" v="614" actId="164"/>
          <ac:grpSpMkLst>
            <pc:docMk/>
            <pc:sldMk cId="979343826" sldId="298"/>
            <ac:grpSpMk id="240" creationId="{8FA2B956-BF13-4FF4-8BE4-44DDF95205CB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06.232" v="614" actId="164"/>
          <ac:grpSpMkLst>
            <pc:docMk/>
            <pc:sldMk cId="979343826" sldId="298"/>
            <ac:grpSpMk id="241" creationId="{76E5A6CF-9149-4854-A49F-EB26A5B0FC3C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06.232" v="614" actId="164"/>
          <ac:grpSpMkLst>
            <pc:docMk/>
            <pc:sldMk cId="979343826" sldId="298"/>
            <ac:grpSpMk id="258" creationId="{CA10A93F-ADBD-4B80-8111-559F7BC18A45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06.232" v="614" actId="164"/>
          <ac:grpSpMkLst>
            <pc:docMk/>
            <pc:sldMk cId="979343826" sldId="298"/>
            <ac:grpSpMk id="259" creationId="{E1E05D01-8673-44A9-9463-2EF992FB6DE6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06.232" v="614" actId="164"/>
          <ac:grpSpMkLst>
            <pc:docMk/>
            <pc:sldMk cId="979343826" sldId="298"/>
            <ac:grpSpMk id="260" creationId="{79F7BB5D-FA61-4475-925B-1CD99392B6D2}"/>
          </ac:grpSpMkLst>
        </pc:grpChg>
        <pc:grpChg chg="mod">
          <ac:chgData name="TAN Mei Yi [Harrisdale Senior High School]" userId="f9f029c9-d743-4d60-9f2c-e74bdec1ab07" providerId="ADAL" clId="{BE748641-BAA5-4CB8-8601-C052C5788043}" dt="2023-03-03T05:23:06.232" v="614" actId="164"/>
          <ac:grpSpMkLst>
            <pc:docMk/>
            <pc:sldMk cId="979343826" sldId="298"/>
            <ac:grpSpMk id="261" creationId="{EEE4F570-6A51-488D-848C-F31A8D120903}"/>
          </ac:grpSpMkLst>
        </pc:grpChg>
        <pc:inkChg chg="mod">
          <ac:chgData name="TAN Mei Yi [Harrisdale Senior High School]" userId="f9f029c9-d743-4d60-9f2c-e74bdec1ab07" providerId="ADAL" clId="{BE748641-BAA5-4CB8-8601-C052C5788043}" dt="2023-03-03T05:23:18.784" v="616" actId="164"/>
          <ac:inkMkLst>
            <pc:docMk/>
            <pc:sldMk cId="979343826" sldId="298"/>
            <ac:inkMk id="17" creationId="{D0DBB627-3BE2-4699-A7E6-05F575E2E84F}"/>
          </ac:inkMkLst>
        </pc:inkChg>
        <pc:inkChg chg="mod">
          <ac:chgData name="TAN Mei Yi [Harrisdale Senior High School]" userId="f9f029c9-d743-4d60-9f2c-e74bdec1ab07" providerId="ADAL" clId="{BE748641-BAA5-4CB8-8601-C052C5788043}" dt="2023-03-03T05:23:18.784" v="616" actId="164"/>
          <ac:inkMkLst>
            <pc:docMk/>
            <pc:sldMk cId="979343826" sldId="298"/>
            <ac:inkMk id="76" creationId="{C3034485-57E5-4C23-AF22-BCD584B76F0F}"/>
          </ac:inkMkLst>
        </pc:inkChg>
        <pc:inkChg chg="mod">
          <ac:chgData name="TAN Mei Yi [Harrisdale Senior High School]" userId="f9f029c9-d743-4d60-9f2c-e74bdec1ab07" providerId="ADAL" clId="{BE748641-BAA5-4CB8-8601-C052C5788043}" dt="2023-03-03T05:23:18.784" v="616" actId="164"/>
          <ac:inkMkLst>
            <pc:docMk/>
            <pc:sldMk cId="979343826" sldId="298"/>
            <ac:inkMk id="103" creationId="{F89503EA-CAE7-4ECA-9227-AACF03068EC0}"/>
          </ac:inkMkLst>
        </pc:inkChg>
        <pc:inkChg chg="mod">
          <ac:chgData name="TAN Mei Yi [Harrisdale Senior High School]" userId="f9f029c9-d743-4d60-9f2c-e74bdec1ab07" providerId="ADAL" clId="{BE748641-BAA5-4CB8-8601-C052C5788043}" dt="2023-03-03T05:23:18.784" v="616" actId="164"/>
          <ac:inkMkLst>
            <pc:docMk/>
            <pc:sldMk cId="979343826" sldId="298"/>
            <ac:inkMk id="104" creationId="{2EE15E36-0485-44FB-926C-88B68C5DDE6A}"/>
          </ac:inkMkLst>
        </pc:inkChg>
        <pc:inkChg chg="mod">
          <ac:chgData name="TAN Mei Yi [Harrisdale Senior High School]" userId="f9f029c9-d743-4d60-9f2c-e74bdec1ab07" providerId="ADAL" clId="{BE748641-BAA5-4CB8-8601-C052C5788043}" dt="2023-03-03T05:23:18.784" v="616" actId="164"/>
          <ac:inkMkLst>
            <pc:docMk/>
            <pc:sldMk cId="979343826" sldId="298"/>
            <ac:inkMk id="164" creationId="{AB47E7B1-2F8D-4995-A02E-63428BE57CD0}"/>
          </ac:inkMkLst>
        </pc:inkChg>
      </pc:sldChg>
      <pc:sldChg chg="addSp delSp modSp add mod delAnim modAnim">
        <pc:chgData name="TAN Mei Yi [Harrisdale Senior High School]" userId="f9f029c9-d743-4d60-9f2c-e74bdec1ab07" providerId="ADAL" clId="{BE748641-BAA5-4CB8-8601-C052C5788043}" dt="2023-03-03T06:49:30.350" v="1525" actId="478"/>
        <pc:sldMkLst>
          <pc:docMk/>
          <pc:sldMk cId="191237462" sldId="299"/>
        </pc:sldMkLst>
        <pc:spChg chg="del">
          <ac:chgData name="TAN Mei Yi [Harrisdale Senior High School]" userId="f9f029c9-d743-4d60-9f2c-e74bdec1ab07" providerId="ADAL" clId="{BE748641-BAA5-4CB8-8601-C052C5788043}" dt="2023-03-03T06:35:45.592" v="1051" actId="478"/>
          <ac:spMkLst>
            <pc:docMk/>
            <pc:sldMk cId="191237462" sldId="299"/>
            <ac:spMk id="4" creationId="{6A67D272-4638-433F-A8A5-0A6E4F813415}"/>
          </ac:spMkLst>
        </pc:spChg>
        <pc:spChg chg="del">
          <ac:chgData name="TAN Mei Yi [Harrisdale Senior High School]" userId="f9f029c9-d743-4d60-9f2c-e74bdec1ab07" providerId="ADAL" clId="{BE748641-BAA5-4CB8-8601-C052C5788043}" dt="2023-03-03T06:35:56.125" v="1054" actId="478"/>
          <ac:spMkLst>
            <pc:docMk/>
            <pc:sldMk cId="191237462" sldId="299"/>
            <ac:spMk id="5" creationId="{1154E4D5-B37F-4F3B-B0F6-FD4FE3A75340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35:46.164" v="1052"/>
          <ac:spMkLst>
            <pc:docMk/>
            <pc:sldMk cId="191237462" sldId="299"/>
            <ac:spMk id="8" creationId="{BFDCF061-FFF3-1C71-003E-AE504F7BC4A1}"/>
          </ac:spMkLst>
        </pc:spChg>
        <pc:spChg chg="add del mod">
          <ac:chgData name="TAN Mei Yi [Harrisdale Senior High School]" userId="f9f029c9-d743-4d60-9f2c-e74bdec1ab07" providerId="ADAL" clId="{BE748641-BAA5-4CB8-8601-C052C5788043}" dt="2023-03-03T06:35:59.162" v="1056" actId="478"/>
          <ac:spMkLst>
            <pc:docMk/>
            <pc:sldMk cId="191237462" sldId="299"/>
            <ac:spMk id="10" creationId="{D7A8DA82-E23D-9641-0812-37B0D4158BE7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43:30.863" v="1380" actId="20577"/>
          <ac:spMkLst>
            <pc:docMk/>
            <pc:sldMk cId="191237462" sldId="299"/>
            <ac:spMk id="11" creationId="{334B7D5A-837A-E048-E0AF-C08228EFFDF7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38:20.924" v="1207" actId="1076"/>
          <ac:spMkLst>
            <pc:docMk/>
            <pc:sldMk cId="191237462" sldId="299"/>
            <ac:spMk id="12" creationId="{AC781CDD-5C8E-911A-E477-B7BE95F2A7E4}"/>
          </ac:spMkLst>
        </pc:spChg>
        <pc:spChg chg="add del mod">
          <ac:chgData name="TAN Mei Yi [Harrisdale Senior High School]" userId="f9f029c9-d743-4d60-9f2c-e74bdec1ab07" providerId="ADAL" clId="{BE748641-BAA5-4CB8-8601-C052C5788043}" dt="2023-03-03T06:38:48.657" v="1228" actId="478"/>
          <ac:spMkLst>
            <pc:docMk/>
            <pc:sldMk cId="191237462" sldId="299"/>
            <ac:spMk id="13" creationId="{D686A7D4-EF9C-5181-F756-50625B561C7F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39:01.059" v="1233" actId="1076"/>
          <ac:spMkLst>
            <pc:docMk/>
            <pc:sldMk cId="191237462" sldId="299"/>
            <ac:spMk id="14" creationId="{AF025B58-784C-E75B-FC73-C7EF037C689D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39:48.901" v="1264" actId="1076"/>
          <ac:spMkLst>
            <pc:docMk/>
            <pc:sldMk cId="191237462" sldId="299"/>
            <ac:spMk id="15" creationId="{A47CA0B3-6BAC-2B9F-4FB3-AEF4811AA355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39:44.367" v="1263" actId="1076"/>
          <ac:spMkLst>
            <pc:docMk/>
            <pc:sldMk cId="191237462" sldId="299"/>
            <ac:spMk id="16" creationId="{900D3DE2-3CBC-C265-0AAE-2E1C48ED02D9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42:51.891" v="1356" actId="6549"/>
          <ac:spMkLst>
            <pc:docMk/>
            <pc:sldMk cId="191237462" sldId="299"/>
            <ac:spMk id="17" creationId="{9709DC17-CB7B-B9BB-0552-D1DE6463F486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43:36.342" v="1383" actId="1076"/>
          <ac:spMkLst>
            <pc:docMk/>
            <pc:sldMk cId="191237462" sldId="299"/>
            <ac:spMk id="18" creationId="{F0F73A2C-898B-19DC-32C5-5A2A0F5A7E70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43:08.201" v="1366" actId="20577"/>
          <ac:spMkLst>
            <pc:docMk/>
            <pc:sldMk cId="191237462" sldId="299"/>
            <ac:spMk id="19" creationId="{B0627067-C337-5A55-851E-9A1BA7E519BF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43:11.338" v="1368" actId="20577"/>
          <ac:spMkLst>
            <pc:docMk/>
            <pc:sldMk cId="191237462" sldId="299"/>
            <ac:spMk id="20" creationId="{FF2B96DE-B260-C238-285E-658BF08435C5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43:16.048" v="1372" actId="20577"/>
          <ac:spMkLst>
            <pc:docMk/>
            <pc:sldMk cId="191237462" sldId="299"/>
            <ac:spMk id="21" creationId="{D8C2749D-1210-F3B8-C284-87D0DF173A7B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44:50.573" v="1435" actId="20577"/>
          <ac:spMkLst>
            <pc:docMk/>
            <pc:sldMk cId="191237462" sldId="299"/>
            <ac:spMk id="22" creationId="{75C13F53-6F9F-4EC2-6C71-49F71E73792A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46:22.501" v="1503" actId="1076"/>
          <ac:spMkLst>
            <pc:docMk/>
            <pc:sldMk cId="191237462" sldId="299"/>
            <ac:spMk id="23" creationId="{E595F394-52A3-A4AC-7142-1A5A115BBEB8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46:27.728" v="1504" actId="1076"/>
          <ac:spMkLst>
            <pc:docMk/>
            <pc:sldMk cId="191237462" sldId="299"/>
            <ac:spMk id="24" creationId="{1191AAC0-3EA6-109F-1E96-899484CD4955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48:44.116" v="1512" actId="20577"/>
          <ac:spMkLst>
            <pc:docMk/>
            <pc:sldMk cId="191237462" sldId="299"/>
            <ac:spMk id="25" creationId="{6F29E106-110F-DC52-8427-416E7D63566E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49:25.131" v="1524" actId="14100"/>
          <ac:spMkLst>
            <pc:docMk/>
            <pc:sldMk cId="191237462" sldId="299"/>
            <ac:spMk id="26" creationId="{98D67925-A6D7-E1E4-CB38-036958876288}"/>
          </ac:spMkLst>
        </pc:spChg>
        <pc:picChg chg="add del">
          <ac:chgData name="TAN Mei Yi [Harrisdale Senior High School]" userId="f9f029c9-d743-4d60-9f2c-e74bdec1ab07" providerId="ADAL" clId="{BE748641-BAA5-4CB8-8601-C052C5788043}" dt="2023-03-03T05:34:11.538" v="621" actId="478"/>
          <ac:picMkLst>
            <pc:docMk/>
            <pc:sldMk cId="191237462" sldId="299"/>
            <ac:picMk id="3" creationId="{18D322F7-B267-8227-C2D4-3269FD2DAEE2}"/>
          </ac:picMkLst>
        </pc:picChg>
        <pc:picChg chg="add del mod">
          <ac:chgData name="TAN Mei Yi [Harrisdale Senior High School]" userId="f9f029c9-d743-4d60-9f2c-e74bdec1ab07" providerId="ADAL" clId="{BE748641-BAA5-4CB8-8601-C052C5788043}" dt="2023-03-03T06:49:30.350" v="1525" actId="478"/>
          <ac:picMkLst>
            <pc:docMk/>
            <pc:sldMk cId="191237462" sldId="299"/>
            <ac:picMk id="7" creationId="{25C60861-5B13-2B7C-8CF7-1BD37491BEB6}"/>
          </ac:picMkLst>
        </pc:picChg>
      </pc:sldChg>
      <pc:sldChg chg="modSp add del mod">
        <pc:chgData name="TAN Mei Yi [Harrisdale Senior High School]" userId="f9f029c9-d743-4d60-9f2c-e74bdec1ab07" providerId="ADAL" clId="{BE748641-BAA5-4CB8-8601-C052C5788043}" dt="2023-03-03T05:21:41.723" v="607" actId="47"/>
        <pc:sldMkLst>
          <pc:docMk/>
          <pc:sldMk cId="845327568" sldId="299"/>
        </pc:sldMkLst>
        <pc:spChg chg="mod">
          <ac:chgData name="TAN Mei Yi [Harrisdale Senior High School]" userId="f9f029c9-d743-4d60-9f2c-e74bdec1ab07" providerId="ADAL" clId="{BE748641-BAA5-4CB8-8601-C052C5788043}" dt="2023-03-03T05:07:28.408" v="278" actId="207"/>
          <ac:spMkLst>
            <pc:docMk/>
            <pc:sldMk cId="845327568" sldId="299"/>
            <ac:spMk id="4" creationId="{034BE949-EDF7-4E0F-AF8E-55EB860A102C}"/>
          </ac:spMkLst>
        </pc:spChg>
      </pc:sldChg>
      <pc:sldChg chg="addSp delSp modSp add mod ord delAnim modAnim">
        <pc:chgData name="TAN Mei Yi [Harrisdale Senior High School]" userId="f9f029c9-d743-4d60-9f2c-e74bdec1ab07" providerId="ADAL" clId="{BE748641-BAA5-4CB8-8601-C052C5788043}" dt="2023-03-03T07:02:17.043" v="1968" actId="478"/>
        <pc:sldMkLst>
          <pc:docMk/>
          <pc:sldMk cId="2992472590" sldId="300"/>
        </pc:sldMkLst>
        <pc:spChg chg="mod">
          <ac:chgData name="TAN Mei Yi [Harrisdale Senior High School]" userId="f9f029c9-d743-4d60-9f2c-e74bdec1ab07" providerId="ADAL" clId="{BE748641-BAA5-4CB8-8601-C052C5788043}" dt="2023-03-03T06:57:22.529" v="1804" actId="207"/>
          <ac:spMkLst>
            <pc:docMk/>
            <pc:sldMk cId="2992472590" sldId="300"/>
            <ac:spMk id="4" creationId="{6A67D272-4638-433F-A8A5-0A6E4F813415}"/>
          </ac:spMkLst>
        </pc:spChg>
        <pc:spChg chg="del">
          <ac:chgData name="TAN Mei Yi [Harrisdale Senior High School]" userId="f9f029c9-d743-4d60-9f2c-e74bdec1ab07" providerId="ADAL" clId="{BE748641-BAA5-4CB8-8601-C052C5788043}" dt="2023-03-03T06:57:25.268" v="1805" actId="478"/>
          <ac:spMkLst>
            <pc:docMk/>
            <pc:sldMk cId="2992472590" sldId="300"/>
            <ac:spMk id="5" creationId="{1154E4D5-B37F-4F3B-B0F6-FD4FE3A75340}"/>
          </ac:spMkLst>
        </pc:spChg>
        <pc:spChg chg="add del mod">
          <ac:chgData name="TAN Mei Yi [Harrisdale Senior High School]" userId="f9f029c9-d743-4d60-9f2c-e74bdec1ab07" providerId="ADAL" clId="{BE748641-BAA5-4CB8-8601-C052C5788043}" dt="2023-03-03T06:57:27.225" v="1806" actId="478"/>
          <ac:spMkLst>
            <pc:docMk/>
            <pc:sldMk cId="2992472590" sldId="300"/>
            <ac:spMk id="6" creationId="{4201EB92-319D-49B8-D3C9-96EDA3ACB717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58:36.937" v="1837" actId="14100"/>
          <ac:spMkLst>
            <pc:docMk/>
            <pc:sldMk cId="2992472590" sldId="300"/>
            <ac:spMk id="7" creationId="{2C1EA5AA-33A5-659C-0EC2-C682C09262BD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59:15.505" v="1871" actId="207"/>
          <ac:spMkLst>
            <pc:docMk/>
            <pc:sldMk cId="2992472590" sldId="300"/>
            <ac:spMk id="8" creationId="{82C20E72-45E9-D3BE-CDDD-1E1D93F0E9B6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59:35.494" v="1882" actId="20577"/>
          <ac:spMkLst>
            <pc:docMk/>
            <pc:sldMk cId="2992472590" sldId="300"/>
            <ac:spMk id="9" creationId="{7632FEF7-71A6-E3AF-A0D8-F50BE409ED88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7:00:29.635" v="1924" actId="1076"/>
          <ac:spMkLst>
            <pc:docMk/>
            <pc:sldMk cId="2992472590" sldId="300"/>
            <ac:spMk id="10" creationId="{3F5F7F4B-38D4-BBB1-C088-2AB41CF1E780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7:01:53.994" v="1960" actId="1076"/>
          <ac:spMkLst>
            <pc:docMk/>
            <pc:sldMk cId="2992472590" sldId="300"/>
            <ac:spMk id="11" creationId="{1B417EAE-F3DE-C4DE-7B35-6BA7E50844E9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7:01:56.544" v="1961" actId="14100"/>
          <ac:spMkLst>
            <pc:docMk/>
            <pc:sldMk cId="2992472590" sldId="300"/>
            <ac:spMk id="12" creationId="{2E49ACE6-73E3-98A5-8470-4D39B13205C7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7:02:15.140" v="1967" actId="1076"/>
          <ac:spMkLst>
            <pc:docMk/>
            <pc:sldMk cId="2992472590" sldId="300"/>
            <ac:spMk id="13" creationId="{45CCDD36-3A42-8352-6326-0BEDBAC28115}"/>
          </ac:spMkLst>
        </pc:spChg>
        <pc:picChg chg="del mod">
          <ac:chgData name="TAN Mei Yi [Harrisdale Senior High School]" userId="f9f029c9-d743-4d60-9f2c-e74bdec1ab07" providerId="ADAL" clId="{BE748641-BAA5-4CB8-8601-C052C5788043}" dt="2023-03-03T07:02:17.043" v="1968" actId="478"/>
          <ac:picMkLst>
            <pc:docMk/>
            <pc:sldMk cId="2992472590" sldId="300"/>
            <ac:picMk id="3" creationId="{18D322F7-B267-8227-C2D4-3269FD2DAEE2}"/>
          </ac:picMkLst>
        </pc:picChg>
      </pc:sldChg>
      <pc:sldChg chg="addSp delSp modSp add mod delAnim modAnim">
        <pc:chgData name="TAN Mei Yi [Harrisdale Senior High School]" userId="f9f029c9-d743-4d60-9f2c-e74bdec1ab07" providerId="ADAL" clId="{BE748641-BAA5-4CB8-8601-C052C5788043}" dt="2023-03-03T07:03:59.411" v="2017" actId="478"/>
        <pc:sldMkLst>
          <pc:docMk/>
          <pc:sldMk cId="294611452" sldId="301"/>
        </pc:sldMkLst>
        <pc:spChg chg="del">
          <ac:chgData name="TAN Mei Yi [Harrisdale Senior High School]" userId="f9f029c9-d743-4d60-9f2c-e74bdec1ab07" providerId="ADAL" clId="{BE748641-BAA5-4CB8-8601-C052C5788043}" dt="2023-03-03T06:49:50.754" v="1526" actId="478"/>
          <ac:spMkLst>
            <pc:docMk/>
            <pc:sldMk cId="294611452" sldId="301"/>
            <ac:spMk id="4" creationId="{6A67D272-4638-433F-A8A5-0A6E4F813415}"/>
          </ac:spMkLst>
        </pc:spChg>
        <pc:spChg chg="del">
          <ac:chgData name="TAN Mei Yi [Harrisdale Senior High School]" userId="f9f029c9-d743-4d60-9f2c-e74bdec1ab07" providerId="ADAL" clId="{BE748641-BAA5-4CB8-8601-C052C5788043}" dt="2023-03-03T06:49:50.754" v="1526" actId="478"/>
          <ac:spMkLst>
            <pc:docMk/>
            <pc:sldMk cId="294611452" sldId="301"/>
            <ac:spMk id="5" creationId="{1154E4D5-B37F-4F3B-B0F6-FD4FE3A75340}"/>
          </ac:spMkLst>
        </pc:spChg>
        <pc:spChg chg="add del mod">
          <ac:chgData name="TAN Mei Yi [Harrisdale Senior High School]" userId="f9f029c9-d743-4d60-9f2c-e74bdec1ab07" providerId="ADAL" clId="{BE748641-BAA5-4CB8-8601-C052C5788043}" dt="2023-03-03T06:49:53.325" v="1528" actId="478"/>
          <ac:spMkLst>
            <pc:docMk/>
            <pc:sldMk cId="294611452" sldId="301"/>
            <ac:spMk id="8" creationId="{FC1C3B55-B96D-5AC5-BC7E-19162DAB134D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6:49:51.115" v="1527"/>
          <ac:spMkLst>
            <pc:docMk/>
            <pc:sldMk cId="294611452" sldId="301"/>
            <ac:spMk id="9" creationId="{A3D65A8A-522A-CB4C-A3AE-0C0A061055C7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7:03:03.120" v="1987" actId="20577"/>
          <ac:spMkLst>
            <pc:docMk/>
            <pc:sldMk cId="294611452" sldId="301"/>
            <ac:spMk id="10" creationId="{E4F93009-1147-798A-4D30-E33ADEDDB701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7:02:58.530" v="1985" actId="1076"/>
          <ac:spMkLst>
            <pc:docMk/>
            <pc:sldMk cId="294611452" sldId="301"/>
            <ac:spMk id="11" creationId="{1FC39BC6-4EAF-6DA3-59C3-F74508745DBC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7:03:21.306" v="1999" actId="1076"/>
          <ac:spMkLst>
            <pc:docMk/>
            <pc:sldMk cId="294611452" sldId="301"/>
            <ac:spMk id="12" creationId="{7933073D-5E24-EAD5-90ED-515CDF02A7E1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7:03:27.797" v="2006" actId="20577"/>
          <ac:spMkLst>
            <pc:docMk/>
            <pc:sldMk cId="294611452" sldId="301"/>
            <ac:spMk id="13" creationId="{4AF8C415-2315-0DB9-4A24-A58361A2E4D6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7:03:45.617" v="2011" actId="20577"/>
          <ac:spMkLst>
            <pc:docMk/>
            <pc:sldMk cId="294611452" sldId="301"/>
            <ac:spMk id="14" creationId="{C4690283-1947-FAD7-7E19-B8396CE1E8A2}"/>
          </ac:spMkLst>
        </pc:spChg>
        <pc:spChg chg="add mod">
          <ac:chgData name="TAN Mei Yi [Harrisdale Senior High School]" userId="f9f029c9-d743-4d60-9f2c-e74bdec1ab07" providerId="ADAL" clId="{BE748641-BAA5-4CB8-8601-C052C5788043}" dt="2023-03-03T07:03:57.628" v="2016" actId="14100"/>
          <ac:spMkLst>
            <pc:docMk/>
            <pc:sldMk cId="294611452" sldId="301"/>
            <ac:spMk id="15" creationId="{080ABF11-3A59-8702-FCA7-C8CB34C51376}"/>
          </ac:spMkLst>
        </pc:spChg>
        <pc:picChg chg="add del mod">
          <ac:chgData name="TAN Mei Yi [Harrisdale Senior High School]" userId="f9f029c9-d743-4d60-9f2c-e74bdec1ab07" providerId="ADAL" clId="{BE748641-BAA5-4CB8-8601-C052C5788043}" dt="2023-03-03T07:03:59.411" v="2017" actId="478"/>
          <ac:picMkLst>
            <pc:docMk/>
            <pc:sldMk cId="294611452" sldId="301"/>
            <ac:picMk id="3" creationId="{1D8B873D-F891-6F97-FCEA-29CF00C4CAFA}"/>
          </ac:picMkLst>
        </pc:picChg>
        <pc:picChg chg="del">
          <ac:chgData name="TAN Mei Yi [Harrisdale Senior High School]" userId="f9f029c9-d743-4d60-9f2c-e74bdec1ab07" providerId="ADAL" clId="{BE748641-BAA5-4CB8-8601-C052C5788043}" dt="2023-03-03T05:36:29.745" v="673" actId="478"/>
          <ac:picMkLst>
            <pc:docMk/>
            <pc:sldMk cId="294611452" sldId="301"/>
            <ac:picMk id="7" creationId="{25C60861-5B13-2B7C-8CF7-1BD37491BEB6}"/>
          </ac:picMkLst>
        </pc:picChg>
      </pc:sldChg>
      <pc:sldChg chg="addSp delSp modSp add mod ord delAnim modAnim">
        <pc:chgData name="TAN Mei Yi [Harrisdale Senior High School]" userId="f9f029c9-d743-4d60-9f2c-e74bdec1ab07" providerId="ADAL" clId="{BE748641-BAA5-4CB8-8601-C052C5788043}" dt="2023-03-03T06:55:45.431" v="1768"/>
        <pc:sldMkLst>
          <pc:docMk/>
          <pc:sldMk cId="2925934215" sldId="302"/>
        </pc:sldMkLst>
        <pc:picChg chg="add del mod">
          <ac:chgData name="TAN Mei Yi [Harrisdale Senior High School]" userId="f9f029c9-d743-4d60-9f2c-e74bdec1ab07" providerId="ADAL" clId="{BE748641-BAA5-4CB8-8601-C052C5788043}" dt="2023-03-03T06:31:33.446" v="1037" actId="478"/>
          <ac:picMkLst>
            <pc:docMk/>
            <pc:sldMk cId="2925934215" sldId="302"/>
            <ac:picMk id="3" creationId="{CA47C43B-66A1-05E9-E2FD-F144A3B5B73B}"/>
          </ac:picMkLst>
        </pc:picChg>
        <pc:picChg chg="add mod">
          <ac:chgData name="TAN Mei Yi [Harrisdale Senior High School]" userId="f9f029c9-d743-4d60-9f2c-e74bdec1ab07" providerId="ADAL" clId="{BE748641-BAA5-4CB8-8601-C052C5788043}" dt="2023-03-03T06:35:04.546" v="1048" actId="1076"/>
          <ac:picMkLst>
            <pc:docMk/>
            <pc:sldMk cId="2925934215" sldId="302"/>
            <ac:picMk id="4" creationId="{21733EE2-7353-AFD9-BB28-30C538EA3FC6}"/>
          </ac:picMkLst>
        </pc:picChg>
      </pc:sldChg>
      <pc:sldChg chg="add del ord">
        <pc:chgData name="TAN Mei Yi [Harrisdale Senior High School]" userId="f9f029c9-d743-4d60-9f2c-e74bdec1ab07" providerId="ADAL" clId="{BE748641-BAA5-4CB8-8601-C052C5788043}" dt="2023-03-03T06:52:55.069" v="1650" actId="47"/>
        <pc:sldMkLst>
          <pc:docMk/>
          <pc:sldMk cId="2732937407" sldId="303"/>
        </pc:sldMkLst>
      </pc:sldChg>
    </pc:docChg>
  </pc:docChgLst>
  <pc:docChgLst>
    <pc:chgData name="TAN Mei Yi [Harrisdale Senior High School]" userId="f9f029c9-d743-4d60-9f2c-e74bdec1ab07" providerId="ADAL" clId="{7E040D6A-81E8-420A-8891-859F128D8AB2}"/>
    <pc:docChg chg="undo custSel modSld">
      <pc:chgData name="TAN Mei Yi [Harrisdale Senior High School]" userId="f9f029c9-d743-4d60-9f2c-e74bdec1ab07" providerId="ADAL" clId="{7E040D6A-81E8-420A-8891-859F128D8AB2}" dt="2022-09-08T03:46:50.927" v="480"/>
      <pc:docMkLst>
        <pc:docMk/>
      </pc:docMkLst>
      <pc:sldChg chg="delSp modSp mod">
        <pc:chgData name="TAN Mei Yi [Harrisdale Senior High School]" userId="f9f029c9-d743-4d60-9f2c-e74bdec1ab07" providerId="ADAL" clId="{7E040D6A-81E8-420A-8891-859F128D8AB2}" dt="2022-09-08T02:41:13.876" v="1" actId="14100"/>
        <pc:sldMkLst>
          <pc:docMk/>
          <pc:sldMk cId="2226349418" sldId="292"/>
        </pc:sldMkLst>
        <pc:spChg chg="mod">
          <ac:chgData name="TAN Mei Yi [Harrisdale Senior High School]" userId="f9f029c9-d743-4d60-9f2c-e74bdec1ab07" providerId="ADAL" clId="{7E040D6A-81E8-420A-8891-859F128D8AB2}" dt="2022-09-08T02:41:13.876" v="1" actId="14100"/>
          <ac:spMkLst>
            <pc:docMk/>
            <pc:sldMk cId="2226349418" sldId="292"/>
            <ac:spMk id="22" creationId="{046BE2BE-401B-43B6-9F59-E6AE635E14BD}"/>
          </ac:spMkLst>
        </pc:spChg>
        <pc:grpChg chg="del">
          <ac:chgData name="TAN Mei Yi [Harrisdale Senior High School]" userId="f9f029c9-d743-4d60-9f2c-e74bdec1ab07" providerId="ADAL" clId="{7E040D6A-81E8-420A-8891-859F128D8AB2}" dt="2022-09-08T02:41:10.986" v="0" actId="478"/>
          <ac:grpSpMkLst>
            <pc:docMk/>
            <pc:sldMk cId="2226349418" sldId="292"/>
            <ac:grpSpMk id="23" creationId="{A4BEE6A2-556E-47EB-BE0D-1D5CA4374488}"/>
          </ac:grpSpMkLst>
        </pc:grpChg>
        <pc:grpChg chg="del">
          <ac:chgData name="TAN Mei Yi [Harrisdale Senior High School]" userId="f9f029c9-d743-4d60-9f2c-e74bdec1ab07" providerId="ADAL" clId="{7E040D6A-81E8-420A-8891-859F128D8AB2}" dt="2022-09-08T02:41:10.986" v="0" actId="478"/>
          <ac:grpSpMkLst>
            <pc:docMk/>
            <pc:sldMk cId="2226349418" sldId="292"/>
            <ac:grpSpMk id="26" creationId="{ED8F7365-FCBE-4876-B626-49EB1AB0C0AF}"/>
          </ac:grpSpMkLst>
        </pc:grpChg>
      </pc:sldChg>
      <pc:sldChg chg="addSp modSp mod">
        <pc:chgData name="TAN Mei Yi [Harrisdale Senior High School]" userId="f9f029c9-d743-4d60-9f2c-e74bdec1ab07" providerId="ADAL" clId="{7E040D6A-81E8-420A-8891-859F128D8AB2}" dt="2022-09-08T03:42:33.084" v="405" actId="9405"/>
        <pc:sldMkLst>
          <pc:docMk/>
          <pc:sldMk cId="4235649175" sldId="443"/>
        </pc:sldMkLst>
        <pc:picChg chg="mod">
          <ac:chgData name="TAN Mei Yi [Harrisdale Senior High School]" userId="f9f029c9-d743-4d60-9f2c-e74bdec1ab07" providerId="ADAL" clId="{7E040D6A-81E8-420A-8891-859F128D8AB2}" dt="2022-09-08T03:42:22.343" v="404" actId="1076"/>
          <ac:picMkLst>
            <pc:docMk/>
            <pc:sldMk cId="4235649175" sldId="443"/>
            <ac:picMk id="6" creationId="{00000000-0000-0000-0000-000000000000}"/>
          </ac:picMkLst>
        </pc:picChg>
        <pc:inkChg chg="add">
          <ac:chgData name="TAN Mei Yi [Harrisdale Senior High School]" userId="f9f029c9-d743-4d60-9f2c-e74bdec1ab07" providerId="ADAL" clId="{7E040D6A-81E8-420A-8891-859F128D8AB2}" dt="2022-09-08T03:42:33.084" v="405" actId="9405"/>
          <ac:inkMkLst>
            <pc:docMk/>
            <pc:sldMk cId="4235649175" sldId="443"/>
            <ac:inkMk id="3" creationId="{349C628F-7BB2-6881-0C83-4F4635301123}"/>
          </ac:inkMkLst>
        </pc:inkChg>
      </pc:sldChg>
      <pc:sldChg chg="addSp modSp mod">
        <pc:chgData name="TAN Mei Yi [Harrisdale Senior High School]" userId="f9f029c9-d743-4d60-9f2c-e74bdec1ab07" providerId="ADAL" clId="{7E040D6A-81E8-420A-8891-859F128D8AB2}" dt="2022-09-08T02:41:52.698" v="3" actId="1076"/>
        <pc:sldMkLst>
          <pc:docMk/>
          <pc:sldMk cId="3848479177" sldId="454"/>
        </pc:sldMkLst>
        <pc:spChg chg="mod">
          <ac:chgData name="TAN Mei Yi [Harrisdale Senior High School]" userId="f9f029c9-d743-4d60-9f2c-e74bdec1ab07" providerId="ADAL" clId="{7E040D6A-81E8-420A-8891-859F128D8AB2}" dt="2022-09-08T02:41:52.698" v="3" actId="1076"/>
          <ac:spMkLst>
            <pc:docMk/>
            <pc:sldMk cId="3848479177" sldId="454"/>
            <ac:spMk id="2" creationId="{3DC0EFDD-6686-B448-9CFD-1955A033E36F}"/>
          </ac:spMkLst>
        </pc:spChg>
        <pc:spChg chg="mod">
          <ac:chgData name="TAN Mei Yi [Harrisdale Senior High School]" userId="f9f029c9-d743-4d60-9f2c-e74bdec1ab07" providerId="ADAL" clId="{7E040D6A-81E8-420A-8891-859F128D8AB2}" dt="2022-09-08T02:41:52.698" v="3" actId="1076"/>
          <ac:spMkLst>
            <pc:docMk/>
            <pc:sldMk cId="3848479177" sldId="454"/>
            <ac:spMk id="3" creationId="{C0F9201C-9078-9947-B0F3-E2668478835C}"/>
          </ac:spMkLst>
        </pc:spChg>
        <pc:spChg chg="add mod">
          <ac:chgData name="TAN Mei Yi [Harrisdale Senior High School]" userId="f9f029c9-d743-4d60-9f2c-e74bdec1ab07" providerId="ADAL" clId="{7E040D6A-81E8-420A-8891-859F128D8AB2}" dt="2022-09-08T02:41:45.902" v="2"/>
          <ac:spMkLst>
            <pc:docMk/>
            <pc:sldMk cId="3848479177" sldId="454"/>
            <ac:spMk id="4" creationId="{D8BBB8E8-29F0-B484-263F-F2C5F0846F00}"/>
          </ac:spMkLst>
        </pc:spChg>
      </pc:sldChg>
      <pc:sldChg chg="addSp delSp modSp mod delAnim modAnim">
        <pc:chgData name="TAN Mei Yi [Harrisdale Senior High School]" userId="f9f029c9-d743-4d60-9f2c-e74bdec1ab07" providerId="ADAL" clId="{7E040D6A-81E8-420A-8891-859F128D8AB2}" dt="2022-09-08T02:44:29.607" v="130"/>
        <pc:sldMkLst>
          <pc:docMk/>
          <pc:sldMk cId="2468799418" sldId="455"/>
        </pc:sldMkLst>
        <pc:spChg chg="mod">
          <ac:chgData name="TAN Mei Yi [Harrisdale Senior High School]" userId="f9f029c9-d743-4d60-9f2c-e74bdec1ab07" providerId="ADAL" clId="{7E040D6A-81E8-420A-8891-859F128D8AB2}" dt="2022-09-08T02:44:01.004" v="112" actId="20577"/>
          <ac:spMkLst>
            <pc:docMk/>
            <pc:sldMk cId="2468799418" sldId="455"/>
            <ac:spMk id="3" creationId="{715A2D0A-C895-1C41-B7C5-C17E7534A1CD}"/>
          </ac:spMkLst>
        </pc:spChg>
        <pc:spChg chg="add mod">
          <ac:chgData name="TAN Mei Yi [Harrisdale Senior High School]" userId="f9f029c9-d743-4d60-9f2c-e74bdec1ab07" providerId="ADAL" clId="{7E040D6A-81E8-420A-8891-859F128D8AB2}" dt="2022-09-08T02:42:26.914" v="5"/>
          <ac:spMkLst>
            <pc:docMk/>
            <pc:sldMk cId="2468799418" sldId="455"/>
            <ac:spMk id="4" creationId="{8E64A63A-6C73-FB52-8323-3239A594F9DA}"/>
          </ac:spMkLst>
        </pc:spChg>
        <pc:spChg chg="add mod">
          <ac:chgData name="TAN Mei Yi [Harrisdale Senior High School]" userId="f9f029c9-d743-4d60-9f2c-e74bdec1ab07" providerId="ADAL" clId="{7E040D6A-81E8-420A-8891-859F128D8AB2}" dt="2022-09-08T02:43:32.131" v="98" actId="1076"/>
          <ac:spMkLst>
            <pc:docMk/>
            <pc:sldMk cId="2468799418" sldId="455"/>
            <ac:spMk id="7" creationId="{A144B5A6-4D02-87E6-FD43-1763A365CEDC}"/>
          </ac:spMkLst>
        </pc:spChg>
        <pc:grpChg chg="mod">
          <ac:chgData name="TAN Mei Yi [Harrisdale Senior High School]" userId="f9f029c9-d743-4d60-9f2c-e74bdec1ab07" providerId="ADAL" clId="{7E040D6A-81E8-420A-8891-859F128D8AB2}" dt="2022-09-08T02:44:25.476" v="129"/>
          <ac:grpSpMkLst>
            <pc:docMk/>
            <pc:sldMk cId="2468799418" sldId="455"/>
            <ac:grpSpMk id="28" creationId="{CDC9DD30-8FF9-1CED-1436-1D6F0F57B75E}"/>
          </ac:grpSpMkLst>
        </pc:grpChg>
        <pc:grpChg chg="mod">
          <ac:chgData name="TAN Mei Yi [Harrisdale Senior High School]" userId="f9f029c9-d743-4d60-9f2c-e74bdec1ab07" providerId="ADAL" clId="{7E040D6A-81E8-420A-8891-859F128D8AB2}" dt="2022-09-08T02:44:25.476" v="129"/>
          <ac:grpSpMkLst>
            <pc:docMk/>
            <pc:sldMk cId="2468799418" sldId="455"/>
            <ac:grpSpMk id="29" creationId="{D88196F1-A7F8-BAA7-6654-58323B064429}"/>
          </ac:grpSpMkLst>
        </pc:grpChg>
        <pc:picChg chg="mod">
          <ac:chgData name="TAN Mei Yi [Harrisdale Senior High School]" userId="f9f029c9-d743-4d60-9f2c-e74bdec1ab07" providerId="ADAL" clId="{7E040D6A-81E8-420A-8891-859F128D8AB2}" dt="2022-09-08T02:43:03.567" v="25" actId="1076"/>
          <ac:picMkLst>
            <pc:docMk/>
            <pc:sldMk cId="2468799418" sldId="455"/>
            <ac:picMk id="5" creationId="{862A39D5-A30F-3840-AE6A-ED7261E168AA}"/>
          </ac:picMkLst>
        </pc:picChg>
        <pc:inkChg chg="del mod">
          <ac:chgData name="TAN Mei Yi [Harrisdale Senior High School]" userId="f9f029c9-d743-4d60-9f2c-e74bdec1ab07" providerId="ADAL" clId="{7E040D6A-81E8-420A-8891-859F128D8AB2}" dt="2022-09-08T02:42:32.794" v="7" actId="478"/>
          <ac:inkMkLst>
            <pc:docMk/>
            <pc:sldMk cId="2468799418" sldId="455"/>
            <ac:inkMk id="2" creationId="{4AB5E943-F085-EB4B-B335-D02DB2E358C7}"/>
          </ac:inkMkLst>
        </pc:inkChg>
        <pc:inkChg chg="add">
          <ac:chgData name="TAN Mei Yi [Harrisdale Senior High School]" userId="f9f029c9-d743-4d60-9f2c-e74bdec1ab07" providerId="ADAL" clId="{7E040D6A-81E8-420A-8891-859F128D8AB2}" dt="2022-09-08T02:43:51.770" v="100" actId="9405"/>
          <ac:inkMkLst>
            <pc:docMk/>
            <pc:sldMk cId="2468799418" sldId="455"/>
            <ac:inkMk id="8" creationId="{9AB16D93-2C58-04FA-117B-838EEA6043A6}"/>
          </ac:inkMkLst>
        </pc:inkChg>
        <pc:inkChg chg="add">
          <ac:chgData name="TAN Mei Yi [Harrisdale Senior High School]" userId="f9f029c9-d743-4d60-9f2c-e74bdec1ab07" providerId="ADAL" clId="{7E040D6A-81E8-420A-8891-859F128D8AB2}" dt="2022-09-08T02:43:52.391" v="101" actId="9405"/>
          <ac:inkMkLst>
            <pc:docMk/>
            <pc:sldMk cId="2468799418" sldId="455"/>
            <ac:inkMk id="9" creationId="{DEFEAADF-23F6-69FB-E822-F2BF0DBBA316}"/>
          </ac:inkMkLst>
        </pc:inkChg>
        <pc:inkChg chg="add">
          <ac:chgData name="TAN Mei Yi [Harrisdale Senior High School]" userId="f9f029c9-d743-4d60-9f2c-e74bdec1ab07" providerId="ADAL" clId="{7E040D6A-81E8-420A-8891-859F128D8AB2}" dt="2022-09-08T02:43:53.012" v="102" actId="9405"/>
          <ac:inkMkLst>
            <pc:docMk/>
            <pc:sldMk cId="2468799418" sldId="455"/>
            <ac:inkMk id="10" creationId="{9FCFC3A1-2E2F-B770-450F-995D9E19EF3C}"/>
          </ac:inkMkLst>
        </pc:inkChg>
        <pc:inkChg chg="add">
          <ac:chgData name="TAN Mei Yi [Harrisdale Senior High School]" userId="f9f029c9-d743-4d60-9f2c-e74bdec1ab07" providerId="ADAL" clId="{7E040D6A-81E8-420A-8891-859F128D8AB2}" dt="2022-09-08T02:43:54.299" v="103" actId="9405"/>
          <ac:inkMkLst>
            <pc:docMk/>
            <pc:sldMk cId="2468799418" sldId="455"/>
            <ac:inkMk id="11" creationId="{0DA4DB4C-5DAF-707D-327C-4DC2C89F4103}"/>
          </ac:inkMkLst>
        </pc:inkChg>
        <pc:inkChg chg="add">
          <ac:chgData name="TAN Mei Yi [Harrisdale Senior High School]" userId="f9f029c9-d743-4d60-9f2c-e74bdec1ab07" providerId="ADAL" clId="{7E040D6A-81E8-420A-8891-859F128D8AB2}" dt="2022-09-08T02:43:54.855" v="104" actId="9405"/>
          <ac:inkMkLst>
            <pc:docMk/>
            <pc:sldMk cId="2468799418" sldId="455"/>
            <ac:inkMk id="12" creationId="{CC37E11A-96FC-2C4A-44D0-CA9876329D9C}"/>
          </ac:inkMkLst>
        </pc:inkChg>
        <pc:inkChg chg="add del">
          <ac:chgData name="TAN Mei Yi [Harrisdale Senior High School]" userId="f9f029c9-d743-4d60-9f2c-e74bdec1ab07" providerId="ADAL" clId="{7E040D6A-81E8-420A-8891-859F128D8AB2}" dt="2022-09-08T02:43:57.929" v="106" actId="9405"/>
          <ac:inkMkLst>
            <pc:docMk/>
            <pc:sldMk cId="2468799418" sldId="455"/>
            <ac:inkMk id="13" creationId="{48C5161D-4711-9044-EECC-1BDBB3ACEC90}"/>
          </ac:inkMkLst>
        </pc:inkChg>
        <pc:inkChg chg="add">
          <ac:chgData name="TAN Mei Yi [Harrisdale Senior High School]" userId="f9f029c9-d743-4d60-9f2c-e74bdec1ab07" providerId="ADAL" clId="{7E040D6A-81E8-420A-8891-859F128D8AB2}" dt="2022-09-08T02:44:03.025" v="113" actId="9405"/>
          <ac:inkMkLst>
            <pc:docMk/>
            <pc:sldMk cId="2468799418" sldId="455"/>
            <ac:inkMk id="14" creationId="{70CA9315-1DF8-8123-816F-9B0865AE08BD}"/>
          </ac:inkMkLst>
        </pc:inkChg>
        <pc:inkChg chg="add mod">
          <ac:chgData name="TAN Mei Yi [Harrisdale Senior High School]" userId="f9f029c9-d743-4d60-9f2c-e74bdec1ab07" providerId="ADAL" clId="{7E040D6A-81E8-420A-8891-859F128D8AB2}" dt="2022-09-08T02:44:25.476" v="129"/>
          <ac:inkMkLst>
            <pc:docMk/>
            <pc:sldMk cId="2468799418" sldId="455"/>
            <ac:inkMk id="15" creationId="{D112F6FA-BBBB-68CC-D25D-460AAED8A483}"/>
          </ac:inkMkLst>
        </pc:inkChg>
        <pc:inkChg chg="add mod">
          <ac:chgData name="TAN Mei Yi [Harrisdale Senior High School]" userId="f9f029c9-d743-4d60-9f2c-e74bdec1ab07" providerId="ADAL" clId="{7E040D6A-81E8-420A-8891-859F128D8AB2}" dt="2022-09-08T02:44:25.476" v="129"/>
          <ac:inkMkLst>
            <pc:docMk/>
            <pc:sldMk cId="2468799418" sldId="455"/>
            <ac:inkMk id="16" creationId="{565122CA-854D-D14A-3634-EAFCF36E0C5F}"/>
          </ac:inkMkLst>
        </pc:inkChg>
        <pc:inkChg chg="add mod">
          <ac:chgData name="TAN Mei Yi [Harrisdale Senior High School]" userId="f9f029c9-d743-4d60-9f2c-e74bdec1ab07" providerId="ADAL" clId="{7E040D6A-81E8-420A-8891-859F128D8AB2}" dt="2022-09-08T02:44:25.476" v="129"/>
          <ac:inkMkLst>
            <pc:docMk/>
            <pc:sldMk cId="2468799418" sldId="455"/>
            <ac:inkMk id="17" creationId="{1BA8DC61-9DBA-0B68-212F-AA1F22410B49}"/>
          </ac:inkMkLst>
        </pc:inkChg>
        <pc:inkChg chg="add mod">
          <ac:chgData name="TAN Mei Yi [Harrisdale Senior High School]" userId="f9f029c9-d743-4d60-9f2c-e74bdec1ab07" providerId="ADAL" clId="{7E040D6A-81E8-420A-8891-859F128D8AB2}" dt="2022-09-08T02:44:25.476" v="129"/>
          <ac:inkMkLst>
            <pc:docMk/>
            <pc:sldMk cId="2468799418" sldId="455"/>
            <ac:inkMk id="18" creationId="{5C1D59BC-DEB5-86E8-3DBB-6DC66A71FB29}"/>
          </ac:inkMkLst>
        </pc:inkChg>
        <pc:inkChg chg="add mod">
          <ac:chgData name="TAN Mei Yi [Harrisdale Senior High School]" userId="f9f029c9-d743-4d60-9f2c-e74bdec1ab07" providerId="ADAL" clId="{7E040D6A-81E8-420A-8891-859F128D8AB2}" dt="2022-09-08T02:44:25.476" v="129"/>
          <ac:inkMkLst>
            <pc:docMk/>
            <pc:sldMk cId="2468799418" sldId="455"/>
            <ac:inkMk id="19" creationId="{63AED1D2-1513-DBE0-DE29-077E596E11A0}"/>
          </ac:inkMkLst>
        </pc:inkChg>
        <pc:inkChg chg="add mod">
          <ac:chgData name="TAN Mei Yi [Harrisdale Senior High School]" userId="f9f029c9-d743-4d60-9f2c-e74bdec1ab07" providerId="ADAL" clId="{7E040D6A-81E8-420A-8891-859F128D8AB2}" dt="2022-09-08T02:44:25.476" v="129"/>
          <ac:inkMkLst>
            <pc:docMk/>
            <pc:sldMk cId="2468799418" sldId="455"/>
            <ac:inkMk id="20" creationId="{84C05D98-E316-0D0A-FA01-EED5C11795CF}"/>
          </ac:inkMkLst>
        </pc:inkChg>
        <pc:inkChg chg="add mod">
          <ac:chgData name="TAN Mei Yi [Harrisdale Senior High School]" userId="f9f029c9-d743-4d60-9f2c-e74bdec1ab07" providerId="ADAL" clId="{7E040D6A-81E8-420A-8891-859F128D8AB2}" dt="2022-09-08T02:44:25.476" v="129"/>
          <ac:inkMkLst>
            <pc:docMk/>
            <pc:sldMk cId="2468799418" sldId="455"/>
            <ac:inkMk id="21" creationId="{7F291745-A49D-8980-25F9-2C8EA56A47C8}"/>
          </ac:inkMkLst>
        </pc:inkChg>
        <pc:inkChg chg="add mod">
          <ac:chgData name="TAN Mei Yi [Harrisdale Senior High School]" userId="f9f029c9-d743-4d60-9f2c-e74bdec1ab07" providerId="ADAL" clId="{7E040D6A-81E8-420A-8891-859F128D8AB2}" dt="2022-09-08T02:44:25.476" v="129"/>
          <ac:inkMkLst>
            <pc:docMk/>
            <pc:sldMk cId="2468799418" sldId="455"/>
            <ac:inkMk id="22" creationId="{75D417B4-EFFA-75BE-4C44-C7200C689EE7}"/>
          </ac:inkMkLst>
        </pc:inkChg>
        <pc:inkChg chg="add mod">
          <ac:chgData name="TAN Mei Yi [Harrisdale Senior High School]" userId="f9f029c9-d743-4d60-9f2c-e74bdec1ab07" providerId="ADAL" clId="{7E040D6A-81E8-420A-8891-859F128D8AB2}" dt="2022-09-08T02:44:25.476" v="129"/>
          <ac:inkMkLst>
            <pc:docMk/>
            <pc:sldMk cId="2468799418" sldId="455"/>
            <ac:inkMk id="23" creationId="{414DE58E-BD42-3C8A-80B7-B0BC41E876D0}"/>
          </ac:inkMkLst>
        </pc:inkChg>
        <pc:inkChg chg="add mod">
          <ac:chgData name="TAN Mei Yi [Harrisdale Senior High School]" userId="f9f029c9-d743-4d60-9f2c-e74bdec1ab07" providerId="ADAL" clId="{7E040D6A-81E8-420A-8891-859F128D8AB2}" dt="2022-09-08T02:44:25.476" v="129"/>
          <ac:inkMkLst>
            <pc:docMk/>
            <pc:sldMk cId="2468799418" sldId="455"/>
            <ac:inkMk id="24" creationId="{702B87E3-DFD6-2D10-B8EA-21635909CEA7}"/>
          </ac:inkMkLst>
        </pc:inkChg>
        <pc:inkChg chg="add mod">
          <ac:chgData name="TAN Mei Yi [Harrisdale Senior High School]" userId="f9f029c9-d743-4d60-9f2c-e74bdec1ab07" providerId="ADAL" clId="{7E040D6A-81E8-420A-8891-859F128D8AB2}" dt="2022-09-08T02:44:25.476" v="129"/>
          <ac:inkMkLst>
            <pc:docMk/>
            <pc:sldMk cId="2468799418" sldId="455"/>
            <ac:inkMk id="25" creationId="{2BE27F70-B705-B8A9-912D-62B17A20C26D}"/>
          </ac:inkMkLst>
        </pc:inkChg>
        <pc:inkChg chg="add mod">
          <ac:chgData name="TAN Mei Yi [Harrisdale Senior High School]" userId="f9f029c9-d743-4d60-9f2c-e74bdec1ab07" providerId="ADAL" clId="{7E040D6A-81E8-420A-8891-859F128D8AB2}" dt="2022-09-08T02:44:25.476" v="129"/>
          <ac:inkMkLst>
            <pc:docMk/>
            <pc:sldMk cId="2468799418" sldId="455"/>
            <ac:inkMk id="26" creationId="{55F6FC39-38D1-AF66-E822-980CDFA1DA6A}"/>
          </ac:inkMkLst>
        </pc:inkChg>
        <pc:inkChg chg="add mod">
          <ac:chgData name="TAN Mei Yi [Harrisdale Senior High School]" userId="f9f029c9-d743-4d60-9f2c-e74bdec1ab07" providerId="ADAL" clId="{7E040D6A-81E8-420A-8891-859F128D8AB2}" dt="2022-09-08T02:44:25.476" v="129"/>
          <ac:inkMkLst>
            <pc:docMk/>
            <pc:sldMk cId="2468799418" sldId="455"/>
            <ac:inkMk id="27" creationId="{E5942122-0B65-4FC2-D3CE-B28641E09241}"/>
          </ac:inkMkLst>
        </pc:inkChg>
      </pc:sldChg>
      <pc:sldChg chg="addSp delSp modSp mod delAnim modAnim">
        <pc:chgData name="TAN Mei Yi [Harrisdale Senior High School]" userId="f9f029c9-d743-4d60-9f2c-e74bdec1ab07" providerId="ADAL" clId="{7E040D6A-81E8-420A-8891-859F128D8AB2}" dt="2022-09-08T03:38:34.887" v="296" actId="478"/>
        <pc:sldMkLst>
          <pc:docMk/>
          <pc:sldMk cId="1898548170" sldId="460"/>
        </pc:sldMkLst>
        <pc:spChg chg="add mod">
          <ac:chgData name="TAN Mei Yi [Harrisdale Senior High School]" userId="f9f029c9-d743-4d60-9f2c-e74bdec1ab07" providerId="ADAL" clId="{7E040D6A-81E8-420A-8891-859F128D8AB2}" dt="2022-09-08T02:45:15.055" v="152" actId="20577"/>
          <ac:spMkLst>
            <pc:docMk/>
            <pc:sldMk cId="1898548170" sldId="460"/>
            <ac:spMk id="2" creationId="{53A2A7AF-4D9E-7244-E1EA-8338A4BEC37D}"/>
          </ac:spMkLst>
        </pc:spChg>
        <pc:spChg chg="mod">
          <ac:chgData name="TAN Mei Yi [Harrisdale Senior High School]" userId="f9f029c9-d743-4d60-9f2c-e74bdec1ab07" providerId="ADAL" clId="{7E040D6A-81E8-420A-8891-859F128D8AB2}" dt="2022-09-08T02:47:16.741" v="178" actId="20577"/>
          <ac:spMkLst>
            <pc:docMk/>
            <pc:sldMk cId="1898548170" sldId="460"/>
            <ac:spMk id="3" creationId="{6012AB9B-28B9-B544-9C9C-50C841AADD24}"/>
          </ac:spMkLst>
        </pc:spChg>
        <pc:spChg chg="mod">
          <ac:chgData name="TAN Mei Yi [Harrisdale Senior High School]" userId="f9f029c9-d743-4d60-9f2c-e74bdec1ab07" providerId="ADAL" clId="{7E040D6A-81E8-420A-8891-859F128D8AB2}" dt="2022-09-08T02:45:25.494" v="154" actId="113"/>
          <ac:spMkLst>
            <pc:docMk/>
            <pc:sldMk cId="1898548170" sldId="460"/>
            <ac:spMk id="4" creationId="{EFC8E4EE-E32C-9744-9522-68C84B36D18E}"/>
          </ac:spMkLst>
        </pc:spChg>
        <pc:spChg chg="add del mod">
          <ac:chgData name="TAN Mei Yi [Harrisdale Senior High School]" userId="f9f029c9-d743-4d60-9f2c-e74bdec1ab07" providerId="ADAL" clId="{7E040D6A-81E8-420A-8891-859F128D8AB2}" dt="2022-09-08T02:47:30.693" v="180" actId="478"/>
          <ac:spMkLst>
            <pc:docMk/>
            <pc:sldMk cId="1898548170" sldId="460"/>
            <ac:spMk id="5" creationId="{8A48A8F5-6D84-7833-4302-BCE9BE43DD21}"/>
          </ac:spMkLst>
        </pc:spChg>
        <pc:spChg chg="add mod">
          <ac:chgData name="TAN Mei Yi [Harrisdale Senior High School]" userId="f9f029c9-d743-4d60-9f2c-e74bdec1ab07" providerId="ADAL" clId="{7E040D6A-81E8-420A-8891-859F128D8AB2}" dt="2022-09-08T03:36:51.926" v="232" actId="1076"/>
          <ac:spMkLst>
            <pc:docMk/>
            <pc:sldMk cId="1898548170" sldId="460"/>
            <ac:spMk id="6" creationId="{2AC24CA2-3991-78C5-6023-08B46BBF8297}"/>
          </ac:spMkLst>
        </pc:spChg>
        <pc:spChg chg="add mod">
          <ac:chgData name="TAN Mei Yi [Harrisdale Senior High School]" userId="f9f029c9-d743-4d60-9f2c-e74bdec1ab07" providerId="ADAL" clId="{7E040D6A-81E8-420A-8891-859F128D8AB2}" dt="2022-09-08T03:37:05.693" v="244" actId="1076"/>
          <ac:spMkLst>
            <pc:docMk/>
            <pc:sldMk cId="1898548170" sldId="460"/>
            <ac:spMk id="7" creationId="{ABE4AABB-6EB5-6EE3-9117-59DB867B8756}"/>
          </ac:spMkLst>
        </pc:spChg>
        <pc:spChg chg="add mod">
          <ac:chgData name="TAN Mei Yi [Harrisdale Senior High School]" userId="f9f029c9-d743-4d60-9f2c-e74bdec1ab07" providerId="ADAL" clId="{7E040D6A-81E8-420A-8891-859F128D8AB2}" dt="2022-09-08T03:37:16.946" v="254" actId="20577"/>
          <ac:spMkLst>
            <pc:docMk/>
            <pc:sldMk cId="1898548170" sldId="460"/>
            <ac:spMk id="8" creationId="{E1C1F498-A52B-92B3-F59A-6F15C51B6759}"/>
          </ac:spMkLst>
        </pc:spChg>
        <pc:spChg chg="add mod">
          <ac:chgData name="TAN Mei Yi [Harrisdale Senior High School]" userId="f9f029c9-d743-4d60-9f2c-e74bdec1ab07" providerId="ADAL" clId="{7E040D6A-81E8-420A-8891-859F128D8AB2}" dt="2022-09-08T03:37:41.798" v="267" actId="20577"/>
          <ac:spMkLst>
            <pc:docMk/>
            <pc:sldMk cId="1898548170" sldId="460"/>
            <ac:spMk id="9" creationId="{17A16865-1F22-5458-2856-B3533CD48445}"/>
          </ac:spMkLst>
        </pc:spChg>
        <pc:spChg chg="add del mod">
          <ac:chgData name="TAN Mei Yi [Harrisdale Senior High School]" userId="f9f029c9-d743-4d60-9f2c-e74bdec1ab07" providerId="ADAL" clId="{7E040D6A-81E8-420A-8891-859F128D8AB2}" dt="2022-09-08T03:38:05.337" v="279" actId="478"/>
          <ac:spMkLst>
            <pc:docMk/>
            <pc:sldMk cId="1898548170" sldId="460"/>
            <ac:spMk id="10" creationId="{FA25A89F-1FD2-DB23-A50E-E06496E31A2B}"/>
          </ac:spMkLst>
        </pc:spChg>
        <pc:spChg chg="add mod">
          <ac:chgData name="TAN Mei Yi [Harrisdale Senior High School]" userId="f9f029c9-d743-4d60-9f2c-e74bdec1ab07" providerId="ADAL" clId="{7E040D6A-81E8-420A-8891-859F128D8AB2}" dt="2022-09-08T03:38:18.946" v="290" actId="1076"/>
          <ac:spMkLst>
            <pc:docMk/>
            <pc:sldMk cId="1898548170" sldId="460"/>
            <ac:spMk id="11" creationId="{F0332DD2-6676-C309-26CD-346089055FE1}"/>
          </ac:spMkLst>
        </pc:spChg>
        <pc:spChg chg="add mod">
          <ac:chgData name="TAN Mei Yi [Harrisdale Senior High School]" userId="f9f029c9-d743-4d60-9f2c-e74bdec1ab07" providerId="ADAL" clId="{7E040D6A-81E8-420A-8891-859F128D8AB2}" dt="2022-09-08T03:38:32.141" v="295" actId="20577"/>
          <ac:spMkLst>
            <pc:docMk/>
            <pc:sldMk cId="1898548170" sldId="460"/>
            <ac:spMk id="12" creationId="{88914D08-440E-9BF9-3D4F-A2A936998F87}"/>
          </ac:spMkLst>
        </pc:spChg>
        <pc:inkChg chg="del">
          <ac:chgData name="TAN Mei Yi [Harrisdale Senior High School]" userId="f9f029c9-d743-4d60-9f2c-e74bdec1ab07" providerId="ADAL" clId="{7E040D6A-81E8-420A-8891-859F128D8AB2}" dt="2022-09-08T02:45:57.783" v="165" actId="478"/>
          <ac:inkMkLst>
            <pc:docMk/>
            <pc:sldMk cId="1898548170" sldId="460"/>
            <ac:inkMk id="17" creationId="{00000000-0000-0000-0000-000000000000}"/>
          </ac:inkMkLst>
        </pc:inkChg>
        <pc:inkChg chg="del mod">
          <ac:chgData name="TAN Mei Yi [Harrisdale Senior High School]" userId="f9f029c9-d743-4d60-9f2c-e74bdec1ab07" providerId="ADAL" clId="{7E040D6A-81E8-420A-8891-859F128D8AB2}" dt="2022-09-08T03:38:34.887" v="296" actId="478"/>
          <ac:inkMkLst>
            <pc:docMk/>
            <pc:sldMk cId="1898548170" sldId="460"/>
            <ac:inkMk id="36" creationId="{00000000-0000-0000-0000-000000000000}"/>
          </ac:inkMkLst>
        </pc:inkChg>
      </pc:sldChg>
      <pc:sldChg chg="addSp delSp modSp mod modAnim">
        <pc:chgData name="TAN Mei Yi [Harrisdale Senior High School]" userId="f9f029c9-d743-4d60-9f2c-e74bdec1ab07" providerId="ADAL" clId="{7E040D6A-81E8-420A-8891-859F128D8AB2}" dt="2022-09-08T03:46:50.927" v="480"/>
        <pc:sldMkLst>
          <pc:docMk/>
          <pc:sldMk cId="1008355428" sldId="464"/>
        </pc:sldMkLst>
        <pc:spChg chg="add mod">
          <ac:chgData name="TAN Mei Yi [Harrisdale Senior High School]" userId="f9f029c9-d743-4d60-9f2c-e74bdec1ab07" providerId="ADAL" clId="{7E040D6A-81E8-420A-8891-859F128D8AB2}" dt="2022-09-08T03:46:46.934" v="479" actId="1582"/>
          <ac:spMkLst>
            <pc:docMk/>
            <pc:sldMk cId="1008355428" sldId="464"/>
            <ac:spMk id="6" creationId="{543AFFF1-243D-24C9-66C8-D203386A8B88}"/>
          </ac:spMkLst>
        </pc:spChg>
        <pc:picChg chg="mod">
          <ac:chgData name="TAN Mei Yi [Harrisdale Senior High School]" userId="f9f029c9-d743-4d60-9f2c-e74bdec1ab07" providerId="ADAL" clId="{7E040D6A-81E8-420A-8891-859F128D8AB2}" dt="2022-09-08T03:46:33.610" v="477" actId="1076"/>
          <ac:picMkLst>
            <pc:docMk/>
            <pc:sldMk cId="1008355428" sldId="464"/>
            <ac:picMk id="3" creationId="{00000000-0000-0000-0000-000000000000}"/>
          </ac:picMkLst>
        </pc:picChg>
        <pc:picChg chg="del">
          <ac:chgData name="TAN Mei Yi [Harrisdale Senior High School]" userId="f9f029c9-d743-4d60-9f2c-e74bdec1ab07" providerId="ADAL" clId="{7E040D6A-81E8-420A-8891-859F128D8AB2}" dt="2022-09-08T03:42:02.828" v="402" actId="478"/>
          <ac:picMkLst>
            <pc:docMk/>
            <pc:sldMk cId="1008355428" sldId="464"/>
            <ac:picMk id="9" creationId="{00000000-0000-0000-0000-000000000000}"/>
          </ac:picMkLst>
        </pc:picChg>
        <pc:inkChg chg="add del">
          <ac:chgData name="TAN Mei Yi [Harrisdale Senior High School]" userId="f9f029c9-d743-4d60-9f2c-e74bdec1ab07" providerId="ADAL" clId="{7E040D6A-81E8-420A-8891-859F128D8AB2}" dt="2022-09-08T03:46:02.538" v="407" actId="9405"/>
          <ac:inkMkLst>
            <pc:docMk/>
            <pc:sldMk cId="1008355428" sldId="464"/>
            <ac:inkMk id="4" creationId="{E2E45981-E012-F5C3-5A50-64CBA6CFEE56}"/>
          </ac:inkMkLst>
        </pc:inkChg>
      </pc:sldChg>
      <pc:sldChg chg="addSp delSp modSp mod delAnim modAnim">
        <pc:chgData name="TAN Mei Yi [Harrisdale Senior High School]" userId="f9f029c9-d743-4d60-9f2c-e74bdec1ab07" providerId="ADAL" clId="{7E040D6A-81E8-420A-8891-859F128D8AB2}" dt="2022-09-08T03:41:31.721" v="401" actId="478"/>
        <pc:sldMkLst>
          <pc:docMk/>
          <pc:sldMk cId="2052746198" sldId="476"/>
        </pc:sldMkLst>
        <pc:spChg chg="mod">
          <ac:chgData name="TAN Mei Yi [Harrisdale Senior High School]" userId="f9f029c9-d743-4d60-9f2c-e74bdec1ab07" providerId="ADAL" clId="{7E040D6A-81E8-420A-8891-859F128D8AB2}" dt="2022-09-08T03:39:20.963" v="307" actId="20577"/>
          <ac:spMkLst>
            <pc:docMk/>
            <pc:sldMk cId="2052746198" sldId="476"/>
            <ac:spMk id="3" creationId="{6012AB9B-28B9-B544-9C9C-50C841AADD24}"/>
          </ac:spMkLst>
        </pc:spChg>
        <pc:spChg chg="del">
          <ac:chgData name="TAN Mei Yi [Harrisdale Senior High School]" userId="f9f029c9-d743-4d60-9f2c-e74bdec1ab07" providerId="ADAL" clId="{7E040D6A-81E8-420A-8891-859F128D8AB2}" dt="2022-09-08T03:39:02.064" v="298" actId="478"/>
          <ac:spMkLst>
            <pc:docMk/>
            <pc:sldMk cId="2052746198" sldId="476"/>
            <ac:spMk id="4" creationId="{EFC8E4EE-E32C-9744-9522-68C84B36D18E}"/>
          </ac:spMkLst>
        </pc:spChg>
        <pc:spChg chg="add del mod">
          <ac:chgData name="TAN Mei Yi [Harrisdale Senior High School]" userId="f9f029c9-d743-4d60-9f2c-e74bdec1ab07" providerId="ADAL" clId="{7E040D6A-81E8-420A-8891-859F128D8AB2}" dt="2022-09-08T03:39:05.164" v="300" actId="478"/>
          <ac:spMkLst>
            <pc:docMk/>
            <pc:sldMk cId="2052746198" sldId="476"/>
            <ac:spMk id="5" creationId="{0CA59598-39B4-923F-341C-7C8D370C56B4}"/>
          </ac:spMkLst>
        </pc:spChg>
        <pc:spChg chg="mod">
          <ac:chgData name="TAN Mei Yi [Harrisdale Senior High School]" userId="f9f029c9-d743-4d60-9f2c-e74bdec1ab07" providerId="ADAL" clId="{7E040D6A-81E8-420A-8891-859F128D8AB2}" dt="2022-09-08T03:41:18.487" v="392" actId="1076"/>
          <ac:spMkLst>
            <pc:docMk/>
            <pc:sldMk cId="2052746198" sldId="476"/>
            <ac:spMk id="6" creationId="{CE00FEAF-DDAB-1648-9F50-FF73641FDE81}"/>
          </ac:spMkLst>
        </pc:spChg>
        <pc:spChg chg="add mod">
          <ac:chgData name="TAN Mei Yi [Harrisdale Senior High School]" userId="f9f029c9-d743-4d60-9f2c-e74bdec1ab07" providerId="ADAL" clId="{7E040D6A-81E8-420A-8891-859F128D8AB2}" dt="2022-09-08T03:39:02.392" v="299"/>
          <ac:spMkLst>
            <pc:docMk/>
            <pc:sldMk cId="2052746198" sldId="476"/>
            <ac:spMk id="7" creationId="{E9C17ECC-266B-85C6-ABDF-7803591E494C}"/>
          </ac:spMkLst>
        </pc:spChg>
        <pc:spChg chg="add mod">
          <ac:chgData name="TAN Mei Yi [Harrisdale Senior High School]" userId="f9f029c9-d743-4d60-9f2c-e74bdec1ab07" providerId="ADAL" clId="{7E040D6A-81E8-420A-8891-859F128D8AB2}" dt="2022-09-08T03:39:02.392" v="299"/>
          <ac:spMkLst>
            <pc:docMk/>
            <pc:sldMk cId="2052746198" sldId="476"/>
            <ac:spMk id="8" creationId="{BD30C8E1-E13D-C072-2CD5-F4A827063237}"/>
          </ac:spMkLst>
        </pc:spChg>
        <pc:spChg chg="add mod">
          <ac:chgData name="TAN Mei Yi [Harrisdale Senior High School]" userId="f9f029c9-d743-4d60-9f2c-e74bdec1ab07" providerId="ADAL" clId="{7E040D6A-81E8-420A-8891-859F128D8AB2}" dt="2022-09-08T03:39:55.328" v="325" actId="20577"/>
          <ac:spMkLst>
            <pc:docMk/>
            <pc:sldMk cId="2052746198" sldId="476"/>
            <ac:spMk id="9" creationId="{02727E20-BDCC-16E0-FCEB-268B287773B6}"/>
          </ac:spMkLst>
        </pc:spChg>
        <pc:spChg chg="add mod">
          <ac:chgData name="TAN Mei Yi [Harrisdale Senior High School]" userId="f9f029c9-d743-4d60-9f2c-e74bdec1ab07" providerId="ADAL" clId="{7E040D6A-81E8-420A-8891-859F128D8AB2}" dt="2022-09-08T03:40:17.487" v="349" actId="1076"/>
          <ac:spMkLst>
            <pc:docMk/>
            <pc:sldMk cId="2052746198" sldId="476"/>
            <ac:spMk id="10" creationId="{959ED5D9-0641-6968-37A9-32FDD7C50D78}"/>
          </ac:spMkLst>
        </pc:spChg>
        <pc:spChg chg="add mod">
          <ac:chgData name="TAN Mei Yi [Harrisdale Senior High School]" userId="f9f029c9-d743-4d60-9f2c-e74bdec1ab07" providerId="ADAL" clId="{7E040D6A-81E8-420A-8891-859F128D8AB2}" dt="2022-09-08T03:40:23.994" v="356" actId="20577"/>
          <ac:spMkLst>
            <pc:docMk/>
            <pc:sldMk cId="2052746198" sldId="476"/>
            <ac:spMk id="11" creationId="{EE32C3DC-B8E6-3E8B-B1F9-746927FC3F78}"/>
          </ac:spMkLst>
        </pc:spChg>
        <pc:spChg chg="add mod">
          <ac:chgData name="TAN Mei Yi [Harrisdale Senior High School]" userId="f9f029c9-d743-4d60-9f2c-e74bdec1ab07" providerId="ADAL" clId="{7E040D6A-81E8-420A-8891-859F128D8AB2}" dt="2022-09-08T03:41:22.168" v="394" actId="20577"/>
          <ac:spMkLst>
            <pc:docMk/>
            <pc:sldMk cId="2052746198" sldId="476"/>
            <ac:spMk id="12" creationId="{101A3872-6342-1B08-D277-64F4B2C0E7F9}"/>
          </ac:spMkLst>
        </pc:spChg>
        <pc:spChg chg="add mod">
          <ac:chgData name="TAN Mei Yi [Harrisdale Senior High School]" userId="f9f029c9-d743-4d60-9f2c-e74bdec1ab07" providerId="ADAL" clId="{7E040D6A-81E8-420A-8891-859F128D8AB2}" dt="2022-09-08T03:41:29.700" v="400" actId="20577"/>
          <ac:spMkLst>
            <pc:docMk/>
            <pc:sldMk cId="2052746198" sldId="476"/>
            <ac:spMk id="13" creationId="{D665BCAD-60E5-165D-F6B4-EC6B946E6F86}"/>
          </ac:spMkLst>
        </pc:spChg>
        <pc:spChg chg="add del mod">
          <ac:chgData name="TAN Mei Yi [Harrisdale Senior High School]" userId="f9f029c9-d743-4d60-9f2c-e74bdec1ab07" providerId="ADAL" clId="{7E040D6A-81E8-420A-8891-859F128D8AB2}" dt="2022-09-08T03:41:27.121" v="396" actId="478"/>
          <ac:spMkLst>
            <pc:docMk/>
            <pc:sldMk cId="2052746198" sldId="476"/>
            <ac:spMk id="14" creationId="{05F371E4-92FB-34A0-68AF-8ED4A47183CB}"/>
          </ac:spMkLst>
        </pc:spChg>
        <pc:inkChg chg="del mod">
          <ac:chgData name="TAN Mei Yi [Harrisdale Senior High School]" userId="f9f029c9-d743-4d60-9f2c-e74bdec1ab07" providerId="ADAL" clId="{7E040D6A-81E8-420A-8891-859F128D8AB2}" dt="2022-09-08T03:40:32.532" v="359" actId="478"/>
          <ac:inkMkLst>
            <pc:docMk/>
            <pc:sldMk cId="2052746198" sldId="476"/>
            <ac:inkMk id="53" creationId="{00000000-0000-0000-0000-000000000000}"/>
          </ac:inkMkLst>
        </pc:inkChg>
        <pc:inkChg chg="del mod">
          <ac:chgData name="TAN Mei Yi [Harrisdale Senior High School]" userId="f9f029c9-d743-4d60-9f2c-e74bdec1ab07" providerId="ADAL" clId="{7E040D6A-81E8-420A-8891-859F128D8AB2}" dt="2022-09-08T03:41:31.721" v="401" actId="478"/>
          <ac:inkMkLst>
            <pc:docMk/>
            <pc:sldMk cId="2052746198" sldId="476"/>
            <ac:inkMk id="76" creationId="{00000000-0000-0000-0000-000000000000}"/>
          </ac:inkMkLst>
        </pc:inkChg>
        <pc:inkChg chg="del">
          <ac:chgData name="TAN Mei Yi [Harrisdale Senior High School]" userId="f9f029c9-d743-4d60-9f2c-e74bdec1ab07" providerId="ADAL" clId="{7E040D6A-81E8-420A-8891-859F128D8AB2}" dt="2022-09-08T03:40:34.821" v="360" actId="478"/>
          <ac:inkMkLst>
            <pc:docMk/>
            <pc:sldMk cId="2052746198" sldId="476"/>
            <ac:inkMk id="88" creationId="{00000000-0000-0000-0000-000000000000}"/>
          </ac:inkMkLst>
        </pc:inkChg>
      </pc:sldChg>
    </pc:docChg>
  </pc:docChgLst>
  <pc:docChgLst>
    <pc:chgData name="TAN Mei Yi [Harrisdale Senior High School]" userId="f9f029c9-d743-4d60-9f2c-e74bdec1ab07" providerId="ADAL" clId="{DC81FF4C-291A-4AE2-AA0A-755D1767FF2B}"/>
    <pc:docChg chg="custSel addSld delSld modSld">
      <pc:chgData name="TAN Mei Yi [Harrisdale Senior High School]" userId="f9f029c9-d743-4d60-9f2c-e74bdec1ab07" providerId="ADAL" clId="{DC81FF4C-291A-4AE2-AA0A-755D1767FF2B}" dt="2023-02-28T05:14:53.099" v="259" actId="47"/>
      <pc:docMkLst>
        <pc:docMk/>
      </pc:docMkLst>
      <pc:sldChg chg="modSp mod">
        <pc:chgData name="TAN Mei Yi [Harrisdale Senior High School]" userId="f9f029c9-d743-4d60-9f2c-e74bdec1ab07" providerId="ADAL" clId="{DC81FF4C-291A-4AE2-AA0A-755D1767FF2B}" dt="2023-02-28T05:03:57.989" v="3" actId="20577"/>
        <pc:sldMkLst>
          <pc:docMk/>
          <pc:sldMk cId="3000480193" sldId="288"/>
        </pc:sldMkLst>
        <pc:spChg chg="mod">
          <ac:chgData name="TAN Mei Yi [Harrisdale Senior High School]" userId="f9f029c9-d743-4d60-9f2c-e74bdec1ab07" providerId="ADAL" clId="{DC81FF4C-291A-4AE2-AA0A-755D1767FF2B}" dt="2023-02-28T05:03:57.989" v="3" actId="20577"/>
          <ac:spMkLst>
            <pc:docMk/>
            <pc:sldMk cId="3000480193" sldId="288"/>
            <ac:spMk id="5" creationId="{00000000-0000-0000-0000-000000000000}"/>
          </ac:spMkLst>
        </pc:spChg>
      </pc:sldChg>
      <pc:sldChg chg="del">
        <pc:chgData name="TAN Mei Yi [Harrisdale Senior High School]" userId="f9f029c9-d743-4d60-9f2c-e74bdec1ab07" providerId="ADAL" clId="{DC81FF4C-291A-4AE2-AA0A-755D1767FF2B}" dt="2023-02-28T05:04:10.501" v="4" actId="47"/>
        <pc:sldMkLst>
          <pc:docMk/>
          <pc:sldMk cId="3848479177" sldId="454"/>
        </pc:sldMkLst>
      </pc:sldChg>
      <pc:sldChg chg="del">
        <pc:chgData name="TAN Mei Yi [Harrisdale Senior High School]" userId="f9f029c9-d743-4d60-9f2c-e74bdec1ab07" providerId="ADAL" clId="{DC81FF4C-291A-4AE2-AA0A-755D1767FF2B}" dt="2023-02-28T05:04:11.460" v="5" actId="47"/>
        <pc:sldMkLst>
          <pc:docMk/>
          <pc:sldMk cId="2468799418" sldId="455"/>
        </pc:sldMkLst>
      </pc:sldChg>
      <pc:sldChg chg="addSp delSp modSp mod modAnim">
        <pc:chgData name="TAN Mei Yi [Harrisdale Senior High School]" userId="f9f029c9-d743-4d60-9f2c-e74bdec1ab07" providerId="ADAL" clId="{DC81FF4C-291A-4AE2-AA0A-755D1767FF2B}" dt="2023-02-28T05:14:47.248" v="258" actId="1076"/>
        <pc:sldMkLst>
          <pc:docMk/>
          <pc:sldMk cId="2070731035" sldId="465"/>
        </pc:sldMkLst>
        <pc:spChg chg="add mod">
          <ac:chgData name="TAN Mei Yi [Harrisdale Senior High School]" userId="f9f029c9-d743-4d60-9f2c-e74bdec1ab07" providerId="ADAL" clId="{DC81FF4C-291A-4AE2-AA0A-755D1767FF2B}" dt="2023-02-28T05:14:35.805" v="257" actId="1076"/>
          <ac:spMkLst>
            <pc:docMk/>
            <pc:sldMk cId="2070731035" sldId="465"/>
            <ac:spMk id="2" creationId="{F71EE746-ED8A-B83A-D552-3063D9480989}"/>
          </ac:spMkLst>
        </pc:spChg>
        <pc:spChg chg="add mod">
          <ac:chgData name="TAN Mei Yi [Harrisdale Senior High School]" userId="f9f029c9-d743-4d60-9f2c-e74bdec1ab07" providerId="ADAL" clId="{DC81FF4C-291A-4AE2-AA0A-755D1767FF2B}" dt="2023-02-28T05:14:35.805" v="257" actId="1076"/>
          <ac:spMkLst>
            <pc:docMk/>
            <pc:sldMk cId="2070731035" sldId="465"/>
            <ac:spMk id="4" creationId="{267A7826-7015-6F8B-38A4-EBAA98D1F9D8}"/>
          </ac:spMkLst>
        </pc:spChg>
        <pc:spChg chg="add mod">
          <ac:chgData name="TAN Mei Yi [Harrisdale Senior High School]" userId="f9f029c9-d743-4d60-9f2c-e74bdec1ab07" providerId="ADAL" clId="{DC81FF4C-291A-4AE2-AA0A-755D1767FF2B}" dt="2023-02-28T05:14:35.805" v="257" actId="1076"/>
          <ac:spMkLst>
            <pc:docMk/>
            <pc:sldMk cId="2070731035" sldId="465"/>
            <ac:spMk id="6" creationId="{549B2DBC-8030-73AC-C4D1-F907CFE16CF1}"/>
          </ac:spMkLst>
        </pc:spChg>
        <pc:spChg chg="add mod">
          <ac:chgData name="TAN Mei Yi [Harrisdale Senior High School]" userId="f9f029c9-d743-4d60-9f2c-e74bdec1ab07" providerId="ADAL" clId="{DC81FF4C-291A-4AE2-AA0A-755D1767FF2B}" dt="2023-02-28T05:14:47.248" v="258" actId="1076"/>
          <ac:spMkLst>
            <pc:docMk/>
            <pc:sldMk cId="2070731035" sldId="465"/>
            <ac:spMk id="7" creationId="{39DD77B8-8E4C-4542-7B8E-1177B7431AA6}"/>
          </ac:spMkLst>
        </pc:spChg>
        <pc:spChg chg="add mod">
          <ac:chgData name="TAN Mei Yi [Harrisdale Senior High School]" userId="f9f029c9-d743-4d60-9f2c-e74bdec1ab07" providerId="ADAL" clId="{DC81FF4C-291A-4AE2-AA0A-755D1767FF2B}" dt="2023-02-28T05:14:47.248" v="258" actId="1076"/>
          <ac:spMkLst>
            <pc:docMk/>
            <pc:sldMk cId="2070731035" sldId="465"/>
            <ac:spMk id="8" creationId="{85E99EC1-EAFD-C14D-31DF-A0C901C35BCC}"/>
          </ac:spMkLst>
        </pc:spChg>
        <pc:spChg chg="add mod">
          <ac:chgData name="TAN Mei Yi [Harrisdale Senior High School]" userId="f9f029c9-d743-4d60-9f2c-e74bdec1ab07" providerId="ADAL" clId="{DC81FF4C-291A-4AE2-AA0A-755D1767FF2B}" dt="2023-02-28T05:14:47.248" v="258" actId="1076"/>
          <ac:spMkLst>
            <pc:docMk/>
            <pc:sldMk cId="2070731035" sldId="465"/>
            <ac:spMk id="9" creationId="{27D5FDAD-AE1D-B9E2-04EE-46B709D570C5}"/>
          </ac:spMkLst>
        </pc:spChg>
        <pc:spChg chg="add mod">
          <ac:chgData name="TAN Mei Yi [Harrisdale Senior High School]" userId="f9f029c9-d743-4d60-9f2c-e74bdec1ab07" providerId="ADAL" clId="{DC81FF4C-291A-4AE2-AA0A-755D1767FF2B}" dt="2023-02-28T05:14:47.248" v="258" actId="1076"/>
          <ac:spMkLst>
            <pc:docMk/>
            <pc:sldMk cId="2070731035" sldId="465"/>
            <ac:spMk id="10" creationId="{6A23564D-241E-A92F-5126-B33FC1614EDC}"/>
          </ac:spMkLst>
        </pc:spChg>
        <pc:spChg chg="mod">
          <ac:chgData name="TAN Mei Yi [Harrisdale Senior High School]" userId="f9f029c9-d743-4d60-9f2c-e74bdec1ab07" providerId="ADAL" clId="{DC81FF4C-291A-4AE2-AA0A-755D1767FF2B}" dt="2023-02-28T05:14:14.869" v="252" actId="1076"/>
          <ac:spMkLst>
            <pc:docMk/>
            <pc:sldMk cId="2070731035" sldId="465"/>
            <ac:spMk id="14" creationId="{00000000-0000-0000-0000-000000000000}"/>
          </ac:spMkLst>
        </pc:spChg>
        <pc:spChg chg="mod">
          <ac:chgData name="TAN Mei Yi [Harrisdale Senior High School]" userId="f9f029c9-d743-4d60-9f2c-e74bdec1ab07" providerId="ADAL" clId="{DC81FF4C-291A-4AE2-AA0A-755D1767FF2B}" dt="2023-02-28T05:14:14.869" v="252" actId="1076"/>
          <ac:spMkLst>
            <pc:docMk/>
            <pc:sldMk cId="2070731035" sldId="465"/>
            <ac:spMk id="17" creationId="{00000000-0000-0000-0000-000000000000}"/>
          </ac:spMkLst>
        </pc:spChg>
        <pc:spChg chg="mod">
          <ac:chgData name="TAN Mei Yi [Harrisdale Senior High School]" userId="f9f029c9-d743-4d60-9f2c-e74bdec1ab07" providerId="ADAL" clId="{DC81FF4C-291A-4AE2-AA0A-755D1767FF2B}" dt="2023-02-28T05:14:18.776" v="253" actId="1076"/>
          <ac:spMkLst>
            <pc:docMk/>
            <pc:sldMk cId="2070731035" sldId="465"/>
            <ac:spMk id="18" creationId="{00000000-0000-0000-0000-000000000000}"/>
          </ac:spMkLst>
        </pc:spChg>
        <pc:spChg chg="mod">
          <ac:chgData name="TAN Mei Yi [Harrisdale Senior High School]" userId="f9f029c9-d743-4d60-9f2c-e74bdec1ab07" providerId="ADAL" clId="{DC81FF4C-291A-4AE2-AA0A-755D1767FF2B}" dt="2023-02-28T05:14:14.869" v="252" actId="1076"/>
          <ac:spMkLst>
            <pc:docMk/>
            <pc:sldMk cId="2070731035" sldId="465"/>
            <ac:spMk id="19" creationId="{00000000-0000-0000-0000-000000000000}"/>
          </ac:spMkLst>
        </pc:spChg>
        <pc:spChg chg="mod">
          <ac:chgData name="TAN Mei Yi [Harrisdale Senior High School]" userId="f9f029c9-d743-4d60-9f2c-e74bdec1ab07" providerId="ADAL" clId="{DC81FF4C-291A-4AE2-AA0A-755D1767FF2B}" dt="2023-02-28T05:14:14.869" v="252" actId="1076"/>
          <ac:spMkLst>
            <pc:docMk/>
            <pc:sldMk cId="2070731035" sldId="465"/>
            <ac:spMk id="20" creationId="{00000000-0000-0000-0000-000000000000}"/>
          </ac:spMkLst>
        </pc:spChg>
        <pc:spChg chg="mod">
          <ac:chgData name="TAN Mei Yi [Harrisdale Senior High School]" userId="f9f029c9-d743-4d60-9f2c-e74bdec1ab07" providerId="ADAL" clId="{DC81FF4C-291A-4AE2-AA0A-755D1767FF2B}" dt="2023-02-28T05:14:18.776" v="253" actId="1076"/>
          <ac:spMkLst>
            <pc:docMk/>
            <pc:sldMk cId="2070731035" sldId="465"/>
            <ac:spMk id="22" creationId="{00000000-0000-0000-0000-000000000000}"/>
          </ac:spMkLst>
        </pc:spChg>
        <pc:spChg chg="mod">
          <ac:chgData name="TAN Mei Yi [Harrisdale Senior High School]" userId="f9f029c9-d743-4d60-9f2c-e74bdec1ab07" providerId="ADAL" clId="{DC81FF4C-291A-4AE2-AA0A-755D1767FF2B}" dt="2023-02-28T05:14:18.776" v="253" actId="1076"/>
          <ac:spMkLst>
            <pc:docMk/>
            <pc:sldMk cId="2070731035" sldId="465"/>
            <ac:spMk id="23" creationId="{00000000-0000-0000-0000-000000000000}"/>
          </ac:spMkLst>
        </pc:spChg>
        <pc:picChg chg="del">
          <ac:chgData name="TAN Mei Yi [Harrisdale Senior High School]" userId="f9f029c9-d743-4d60-9f2c-e74bdec1ab07" providerId="ADAL" clId="{DC81FF4C-291A-4AE2-AA0A-755D1767FF2B}" dt="2023-02-28T05:14:04.030" v="250" actId="478"/>
          <ac:picMkLst>
            <pc:docMk/>
            <pc:sldMk cId="2070731035" sldId="465"/>
            <ac:picMk id="3" creationId="{00000000-0000-0000-0000-000000000000}"/>
          </ac:picMkLst>
        </pc:picChg>
      </pc:sldChg>
      <pc:sldChg chg="addSp delSp modSp add del mod delAnim modAnim">
        <pc:chgData name="TAN Mei Yi [Harrisdale Senior High School]" userId="f9f029c9-d743-4d60-9f2c-e74bdec1ab07" providerId="ADAL" clId="{DC81FF4C-291A-4AE2-AA0A-755D1767FF2B}" dt="2023-02-28T05:14:53.099" v="259" actId="47"/>
        <pc:sldMkLst>
          <pc:docMk/>
          <pc:sldMk cId="2303262736" sldId="477"/>
        </pc:sldMkLst>
        <pc:spChg chg="add del mod">
          <ac:chgData name="TAN Mei Yi [Harrisdale Senior High School]" userId="f9f029c9-d743-4d60-9f2c-e74bdec1ab07" providerId="ADAL" clId="{DC81FF4C-291A-4AE2-AA0A-755D1767FF2B}" dt="2023-02-28T05:14:24.430" v="254" actId="21"/>
          <ac:spMkLst>
            <pc:docMk/>
            <pc:sldMk cId="2303262736" sldId="477"/>
            <ac:spMk id="2" creationId="{18AB7018-0A04-3CCD-F700-321E079FA340}"/>
          </ac:spMkLst>
        </pc:spChg>
        <pc:spChg chg="del mod">
          <ac:chgData name="TAN Mei Yi [Harrisdale Senior High School]" userId="f9f029c9-d743-4d60-9f2c-e74bdec1ab07" providerId="ADAL" clId="{DC81FF4C-291A-4AE2-AA0A-755D1767FF2B}" dt="2023-02-28T05:14:24.430" v="254" actId="21"/>
          <ac:spMkLst>
            <pc:docMk/>
            <pc:sldMk cId="2303262736" sldId="477"/>
            <ac:spMk id="14" creationId="{00000000-0000-0000-0000-000000000000}"/>
          </ac:spMkLst>
        </pc:spChg>
        <pc:spChg chg="del mod">
          <ac:chgData name="TAN Mei Yi [Harrisdale Senior High School]" userId="f9f029c9-d743-4d60-9f2c-e74bdec1ab07" providerId="ADAL" clId="{DC81FF4C-291A-4AE2-AA0A-755D1767FF2B}" dt="2023-02-28T05:14:24.430" v="254" actId="21"/>
          <ac:spMkLst>
            <pc:docMk/>
            <pc:sldMk cId="2303262736" sldId="477"/>
            <ac:spMk id="17" creationId="{00000000-0000-0000-0000-000000000000}"/>
          </ac:spMkLst>
        </pc:spChg>
        <pc:spChg chg="del mod">
          <ac:chgData name="TAN Mei Yi [Harrisdale Senior High School]" userId="f9f029c9-d743-4d60-9f2c-e74bdec1ab07" providerId="ADAL" clId="{DC81FF4C-291A-4AE2-AA0A-755D1767FF2B}" dt="2023-02-28T05:14:24.430" v="254" actId="21"/>
          <ac:spMkLst>
            <pc:docMk/>
            <pc:sldMk cId="2303262736" sldId="477"/>
            <ac:spMk id="18" creationId="{00000000-0000-0000-0000-000000000000}"/>
          </ac:spMkLst>
        </pc:spChg>
        <pc:spChg chg="del mod">
          <ac:chgData name="TAN Mei Yi [Harrisdale Senior High School]" userId="f9f029c9-d743-4d60-9f2c-e74bdec1ab07" providerId="ADAL" clId="{DC81FF4C-291A-4AE2-AA0A-755D1767FF2B}" dt="2023-02-28T05:05:19.113" v="26" actId="478"/>
          <ac:spMkLst>
            <pc:docMk/>
            <pc:sldMk cId="2303262736" sldId="477"/>
            <ac:spMk id="19" creationId="{00000000-0000-0000-0000-000000000000}"/>
          </ac:spMkLst>
        </pc:spChg>
        <pc:spChg chg="del mod">
          <ac:chgData name="TAN Mei Yi [Harrisdale Senior High School]" userId="f9f029c9-d743-4d60-9f2c-e74bdec1ab07" providerId="ADAL" clId="{DC81FF4C-291A-4AE2-AA0A-755D1767FF2B}" dt="2023-02-28T05:14:24.430" v="254" actId="21"/>
          <ac:spMkLst>
            <pc:docMk/>
            <pc:sldMk cId="2303262736" sldId="477"/>
            <ac:spMk id="20" creationId="{00000000-0000-0000-0000-000000000000}"/>
          </ac:spMkLst>
        </pc:spChg>
        <pc:spChg chg="del mod">
          <ac:chgData name="TAN Mei Yi [Harrisdale Senior High School]" userId="f9f029c9-d743-4d60-9f2c-e74bdec1ab07" providerId="ADAL" clId="{DC81FF4C-291A-4AE2-AA0A-755D1767FF2B}" dt="2023-02-28T05:14:24.430" v="254" actId="21"/>
          <ac:spMkLst>
            <pc:docMk/>
            <pc:sldMk cId="2303262736" sldId="477"/>
            <ac:spMk id="22" creationId="{00000000-0000-0000-0000-000000000000}"/>
          </ac:spMkLst>
        </pc:spChg>
        <pc:spChg chg="del mod">
          <ac:chgData name="TAN Mei Yi [Harrisdale Senior High School]" userId="f9f029c9-d743-4d60-9f2c-e74bdec1ab07" providerId="ADAL" clId="{DC81FF4C-291A-4AE2-AA0A-755D1767FF2B}" dt="2023-02-28T05:14:24.430" v="254" actId="21"/>
          <ac:spMkLst>
            <pc:docMk/>
            <pc:sldMk cId="2303262736" sldId="477"/>
            <ac:spMk id="23" creationId="{00000000-0000-0000-0000-000000000000}"/>
          </ac:spMkLst>
        </pc:spChg>
        <pc:picChg chg="del">
          <ac:chgData name="TAN Mei Yi [Harrisdale Senior High School]" userId="f9f029c9-d743-4d60-9f2c-e74bdec1ab07" providerId="ADAL" clId="{DC81FF4C-291A-4AE2-AA0A-755D1767FF2B}" dt="2023-02-28T05:04:47.219" v="7" actId="478"/>
          <ac:picMkLst>
            <pc:docMk/>
            <pc:sldMk cId="2303262736" sldId="477"/>
            <ac:picMk id="3" creationId="{00000000-0000-0000-0000-000000000000}"/>
          </ac:picMkLst>
        </pc:picChg>
      </pc:sldChg>
    </pc:docChg>
  </pc:docChgLst>
  <pc:docChgLst>
    <pc:chgData name="TAN Mei Yi [Harrisdale Senior High School]" userId="f9f029c9-d743-4d60-9f2c-e74bdec1ab07" providerId="ADAL" clId="{0E81DB02-AEDE-4812-8FCD-08A30A2237BC}"/>
    <pc:docChg chg="undo custSel addSld delSld modSld sldOrd">
      <pc:chgData name="TAN Mei Yi [Harrisdale Senior High School]" userId="f9f029c9-d743-4d60-9f2c-e74bdec1ab07" providerId="ADAL" clId="{0E81DB02-AEDE-4812-8FCD-08A30A2237BC}" dt="2023-03-02T04:59:52.355" v="1392"/>
      <pc:docMkLst>
        <pc:docMk/>
      </pc:docMkLst>
      <pc:sldChg chg="modSp add mod modAnim">
        <pc:chgData name="TAN Mei Yi [Harrisdale Senior High School]" userId="f9f029c9-d743-4d60-9f2c-e74bdec1ab07" providerId="ADAL" clId="{0E81DB02-AEDE-4812-8FCD-08A30A2237BC}" dt="2023-03-02T04:55:48.700" v="1350"/>
        <pc:sldMkLst>
          <pc:docMk/>
          <pc:sldMk cId="498437388" sldId="257"/>
        </pc:sldMkLst>
        <pc:spChg chg="mod">
          <ac:chgData name="TAN Mei Yi [Harrisdale Senior High School]" userId="f9f029c9-d743-4d60-9f2c-e74bdec1ab07" providerId="ADAL" clId="{0E81DB02-AEDE-4812-8FCD-08A30A2237BC}" dt="2023-03-02T01:34:36.348" v="19" actId="20577"/>
          <ac:spMkLst>
            <pc:docMk/>
            <pc:sldMk cId="498437388" sldId="257"/>
            <ac:spMk id="3" creationId="{55C83277-6077-48C5-9D58-22A8202E330F}"/>
          </ac:spMkLst>
        </pc:spChg>
        <pc:spChg chg="mod">
          <ac:chgData name="TAN Mei Yi [Harrisdale Senior High School]" userId="f9f029c9-d743-4d60-9f2c-e74bdec1ab07" providerId="ADAL" clId="{0E81DB02-AEDE-4812-8FCD-08A30A2237BC}" dt="2023-03-02T01:34:30.453" v="12" actId="208"/>
          <ac:spMkLst>
            <pc:docMk/>
            <pc:sldMk cId="498437388" sldId="257"/>
            <ac:spMk id="4" creationId="{24A52EE3-78AF-43B2-9E67-E3BCAB66D7BE}"/>
          </ac:spMkLst>
        </pc:spChg>
      </pc:sldChg>
      <pc:sldChg chg="modSp add mod modAnim">
        <pc:chgData name="TAN Mei Yi [Harrisdale Senior High School]" userId="f9f029c9-d743-4d60-9f2c-e74bdec1ab07" providerId="ADAL" clId="{0E81DB02-AEDE-4812-8FCD-08A30A2237BC}" dt="2023-03-02T04:56:38.300" v="1353"/>
        <pc:sldMkLst>
          <pc:docMk/>
          <pc:sldMk cId="1287056237" sldId="258"/>
        </pc:sldMkLst>
        <pc:spChg chg="mod">
          <ac:chgData name="TAN Mei Yi [Harrisdale Senior High School]" userId="f9f029c9-d743-4d60-9f2c-e74bdec1ab07" providerId="ADAL" clId="{0E81DB02-AEDE-4812-8FCD-08A30A2237BC}" dt="2023-03-02T01:35:07.648" v="21" actId="207"/>
          <ac:spMkLst>
            <pc:docMk/>
            <pc:sldMk cId="1287056237" sldId="258"/>
            <ac:spMk id="2" creationId="{3C1AA9BE-4339-48A2-90EB-4465FEE46A3F}"/>
          </ac:spMkLst>
        </pc:spChg>
        <pc:spChg chg="mod">
          <ac:chgData name="TAN Mei Yi [Harrisdale Senior High School]" userId="f9f029c9-d743-4d60-9f2c-e74bdec1ab07" providerId="ADAL" clId="{0E81DB02-AEDE-4812-8FCD-08A30A2237BC}" dt="2023-03-02T01:36:48.258" v="65" actId="207"/>
          <ac:spMkLst>
            <pc:docMk/>
            <pc:sldMk cId="1287056237" sldId="258"/>
            <ac:spMk id="7" creationId="{68C6C94F-D472-4185-A7D6-D49395857848}"/>
          </ac:spMkLst>
        </pc:spChg>
        <pc:spChg chg="mod">
          <ac:chgData name="TAN Mei Yi [Harrisdale Senior High School]" userId="f9f029c9-d743-4d60-9f2c-e74bdec1ab07" providerId="ADAL" clId="{0E81DB02-AEDE-4812-8FCD-08A30A2237BC}" dt="2023-03-02T01:35:16.516" v="22" actId="207"/>
          <ac:spMkLst>
            <pc:docMk/>
            <pc:sldMk cId="1287056237" sldId="258"/>
            <ac:spMk id="9" creationId="{FFE6D3BC-7069-437E-8D7E-CE95671E4811}"/>
          </ac:spMkLst>
        </pc:spChg>
        <pc:spChg chg="mod">
          <ac:chgData name="TAN Mei Yi [Harrisdale Senior High School]" userId="f9f029c9-d743-4d60-9f2c-e74bdec1ab07" providerId="ADAL" clId="{0E81DB02-AEDE-4812-8FCD-08A30A2237BC}" dt="2023-03-02T01:35:43.615" v="23" actId="207"/>
          <ac:spMkLst>
            <pc:docMk/>
            <pc:sldMk cId="1287056237" sldId="258"/>
            <ac:spMk id="12" creationId="{E127E754-450E-476D-B61C-ABAEE446DB16}"/>
          </ac:spMkLst>
        </pc:spChg>
      </pc:sldChg>
      <pc:sldChg chg="modSp add mod modAnim">
        <pc:chgData name="TAN Mei Yi [Harrisdale Senior High School]" userId="f9f029c9-d743-4d60-9f2c-e74bdec1ab07" providerId="ADAL" clId="{0E81DB02-AEDE-4812-8FCD-08A30A2237BC}" dt="2023-03-02T04:57:17.823" v="1357"/>
        <pc:sldMkLst>
          <pc:docMk/>
          <pc:sldMk cId="2596987110" sldId="259"/>
        </pc:sldMkLst>
        <pc:spChg chg="mod">
          <ac:chgData name="TAN Mei Yi [Harrisdale Senior High School]" userId="f9f029c9-d743-4d60-9f2c-e74bdec1ab07" providerId="ADAL" clId="{0E81DB02-AEDE-4812-8FCD-08A30A2237BC}" dt="2023-03-02T01:37:29.087" v="82" actId="20577"/>
          <ac:spMkLst>
            <pc:docMk/>
            <pc:sldMk cId="2596987110" sldId="259"/>
            <ac:spMk id="5" creationId="{879057FE-C386-4351-B689-59CBE924925C}"/>
          </ac:spMkLst>
        </pc:spChg>
        <pc:spChg chg="mod">
          <ac:chgData name="TAN Mei Yi [Harrisdale Senior High School]" userId="f9f029c9-d743-4d60-9f2c-e74bdec1ab07" providerId="ADAL" clId="{0E81DB02-AEDE-4812-8FCD-08A30A2237BC}" dt="2023-03-02T01:37:08.804" v="69" actId="207"/>
          <ac:spMkLst>
            <pc:docMk/>
            <pc:sldMk cId="2596987110" sldId="259"/>
            <ac:spMk id="6" creationId="{43B1CA9B-6400-478F-879C-F1F67E7C41DA}"/>
          </ac:spMkLst>
        </pc:spChg>
        <pc:spChg chg="mod">
          <ac:chgData name="TAN Mei Yi [Harrisdale Senior High School]" userId="f9f029c9-d743-4d60-9f2c-e74bdec1ab07" providerId="ADAL" clId="{0E81DB02-AEDE-4812-8FCD-08A30A2237BC}" dt="2023-03-02T01:37:14.068" v="70" actId="207"/>
          <ac:spMkLst>
            <pc:docMk/>
            <pc:sldMk cId="2596987110" sldId="259"/>
            <ac:spMk id="8" creationId="{7E970A3D-5DB8-4811-8267-63BD209F9F7B}"/>
          </ac:spMkLst>
        </pc:spChg>
        <pc:spChg chg="mod">
          <ac:chgData name="TAN Mei Yi [Harrisdale Senior High School]" userId="f9f029c9-d743-4d60-9f2c-e74bdec1ab07" providerId="ADAL" clId="{0E81DB02-AEDE-4812-8FCD-08A30A2237BC}" dt="2023-03-02T01:37:00.160" v="68" actId="208"/>
          <ac:spMkLst>
            <pc:docMk/>
            <pc:sldMk cId="2596987110" sldId="259"/>
            <ac:spMk id="10" creationId="{AECB734D-C680-493A-A974-A24A565E5F67}"/>
          </ac:spMkLst>
        </pc:spChg>
      </pc:sldChg>
      <pc:sldChg chg="add del">
        <pc:chgData name="TAN Mei Yi [Harrisdale Senior High School]" userId="f9f029c9-d743-4d60-9f2c-e74bdec1ab07" providerId="ADAL" clId="{0E81DB02-AEDE-4812-8FCD-08A30A2237BC}" dt="2023-03-02T03:44:26.199" v="746" actId="47"/>
        <pc:sldMkLst>
          <pc:docMk/>
          <pc:sldMk cId="2762199914" sldId="263"/>
        </pc:sldMkLst>
      </pc:sldChg>
      <pc:sldChg chg="modSp add mod">
        <pc:chgData name="TAN Mei Yi [Harrisdale Senior High School]" userId="f9f029c9-d743-4d60-9f2c-e74bdec1ab07" providerId="ADAL" clId="{0E81DB02-AEDE-4812-8FCD-08A30A2237BC}" dt="2023-03-02T01:38:45.453" v="102" actId="1076"/>
        <pc:sldMkLst>
          <pc:docMk/>
          <pc:sldMk cId="1587665728" sldId="264"/>
        </pc:sldMkLst>
        <pc:spChg chg="mod">
          <ac:chgData name="TAN Mei Yi [Harrisdale Senior High School]" userId="f9f029c9-d743-4d60-9f2c-e74bdec1ab07" providerId="ADAL" clId="{0E81DB02-AEDE-4812-8FCD-08A30A2237BC}" dt="2023-03-02T01:38:45.453" v="102" actId="1076"/>
          <ac:spMkLst>
            <pc:docMk/>
            <pc:sldMk cId="1587665728" sldId="264"/>
            <ac:spMk id="4" creationId="{19CE5109-DD1B-45ED-A6F2-52B2C02857A1}"/>
          </ac:spMkLst>
        </pc:spChg>
      </pc:sldChg>
      <pc:sldChg chg="add del">
        <pc:chgData name="TAN Mei Yi [Harrisdale Senior High School]" userId="f9f029c9-d743-4d60-9f2c-e74bdec1ab07" providerId="ADAL" clId="{0E81DB02-AEDE-4812-8FCD-08A30A2237BC}" dt="2023-03-02T03:44:26.199" v="746" actId="47"/>
        <pc:sldMkLst>
          <pc:docMk/>
          <pc:sldMk cId="3017441701" sldId="265"/>
        </pc:sldMkLst>
      </pc:sldChg>
      <pc:sldChg chg="addSp delSp modSp add mod">
        <pc:chgData name="TAN Mei Yi [Harrisdale Senior High School]" userId="f9f029c9-d743-4d60-9f2c-e74bdec1ab07" providerId="ADAL" clId="{0E81DB02-AEDE-4812-8FCD-08A30A2237BC}" dt="2023-03-02T01:39:08.406" v="105"/>
        <pc:sldMkLst>
          <pc:docMk/>
          <pc:sldMk cId="3795257015" sldId="266"/>
        </pc:sldMkLst>
        <pc:spChg chg="mod">
          <ac:chgData name="TAN Mei Yi [Harrisdale Senior High School]" userId="f9f029c9-d743-4d60-9f2c-e74bdec1ab07" providerId="ADAL" clId="{0E81DB02-AEDE-4812-8FCD-08A30A2237BC}" dt="2023-03-02T01:39:06.752" v="103" actId="207"/>
          <ac:spMkLst>
            <pc:docMk/>
            <pc:sldMk cId="3795257015" sldId="266"/>
            <ac:spMk id="3" creationId="{B93EBDCE-1E44-4074-9B7B-5B50323B4760}"/>
          </ac:spMkLst>
        </pc:spChg>
        <pc:spChg chg="del">
          <ac:chgData name="TAN Mei Yi [Harrisdale Senior High School]" userId="f9f029c9-d743-4d60-9f2c-e74bdec1ab07" providerId="ADAL" clId="{0E81DB02-AEDE-4812-8FCD-08A30A2237BC}" dt="2023-03-02T01:39:08.188" v="104" actId="478"/>
          <ac:spMkLst>
            <pc:docMk/>
            <pc:sldMk cId="3795257015" sldId="266"/>
            <ac:spMk id="4" creationId="{19CE5109-DD1B-45ED-A6F2-52B2C02857A1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1:39:08.406" v="105"/>
          <ac:spMkLst>
            <pc:docMk/>
            <pc:sldMk cId="3795257015" sldId="266"/>
            <ac:spMk id="5" creationId="{505659C7-1DA0-4DAC-13A4-5BF6DAB69445}"/>
          </ac:spMkLst>
        </pc:spChg>
      </pc:sldChg>
      <pc:sldChg chg="addSp delSp modSp add mod">
        <pc:chgData name="TAN Mei Yi [Harrisdale Senior High School]" userId="f9f029c9-d743-4d60-9f2c-e74bdec1ab07" providerId="ADAL" clId="{0E81DB02-AEDE-4812-8FCD-08A30A2237BC}" dt="2023-03-02T01:39:32.200" v="108"/>
        <pc:sldMkLst>
          <pc:docMk/>
          <pc:sldMk cId="537267911" sldId="267"/>
        </pc:sldMkLst>
        <pc:spChg chg="add mod">
          <ac:chgData name="TAN Mei Yi [Harrisdale Senior High School]" userId="f9f029c9-d743-4d60-9f2c-e74bdec1ab07" providerId="ADAL" clId="{0E81DB02-AEDE-4812-8FCD-08A30A2237BC}" dt="2023-03-02T01:39:32.200" v="108"/>
          <ac:spMkLst>
            <pc:docMk/>
            <pc:sldMk cId="537267911" sldId="267"/>
            <ac:spMk id="3" creationId="{7AA5E21C-4BD1-6B98-09D7-6B84E09552B0}"/>
          </ac:spMkLst>
        </pc:spChg>
        <pc:spChg chg="del mod">
          <ac:chgData name="TAN Mei Yi [Harrisdale Senior High School]" userId="f9f029c9-d743-4d60-9f2c-e74bdec1ab07" providerId="ADAL" clId="{0E81DB02-AEDE-4812-8FCD-08A30A2237BC}" dt="2023-03-02T01:39:31.920" v="107" actId="478"/>
          <ac:spMkLst>
            <pc:docMk/>
            <pc:sldMk cId="537267911" sldId="267"/>
            <ac:spMk id="4" creationId="{19CE5109-DD1B-45ED-A6F2-52B2C02857A1}"/>
          </ac:spMkLst>
        </pc:spChg>
      </pc:sldChg>
      <pc:sldChg chg="modSp add mod ord modAnim">
        <pc:chgData name="TAN Mei Yi [Harrisdale Senior High School]" userId="f9f029c9-d743-4d60-9f2c-e74bdec1ab07" providerId="ADAL" clId="{0E81DB02-AEDE-4812-8FCD-08A30A2237BC}" dt="2023-03-02T04:58:52.187" v="1383" actId="20577"/>
        <pc:sldMkLst>
          <pc:docMk/>
          <pc:sldMk cId="3721086638" sldId="268"/>
        </pc:sldMkLst>
        <pc:spChg chg="mod">
          <ac:chgData name="TAN Mei Yi [Harrisdale Senior High School]" userId="f9f029c9-d743-4d60-9f2c-e74bdec1ab07" providerId="ADAL" clId="{0E81DB02-AEDE-4812-8FCD-08A30A2237BC}" dt="2023-03-02T01:39:42.843" v="110" actId="208"/>
          <ac:spMkLst>
            <pc:docMk/>
            <pc:sldMk cId="3721086638" sldId="268"/>
            <ac:spMk id="4" creationId="{B129504F-C7FA-4209-905E-ECADCFF7DF1E}"/>
          </ac:spMkLst>
        </pc:spChg>
        <pc:spChg chg="mod">
          <ac:chgData name="TAN Mei Yi [Harrisdale Senior High School]" userId="f9f029c9-d743-4d60-9f2c-e74bdec1ab07" providerId="ADAL" clId="{0E81DB02-AEDE-4812-8FCD-08A30A2237BC}" dt="2023-03-02T04:58:52.187" v="1383" actId="20577"/>
          <ac:spMkLst>
            <pc:docMk/>
            <pc:sldMk cId="3721086638" sldId="268"/>
            <ac:spMk id="5" creationId="{DDEB64E8-E359-4B8B-89DC-B8729C8968E9}"/>
          </ac:spMkLst>
        </pc:spChg>
      </pc:sldChg>
      <pc:sldChg chg="modSp add mod ord modAnim">
        <pc:chgData name="TAN Mei Yi [Harrisdale Senior High School]" userId="f9f029c9-d743-4d60-9f2c-e74bdec1ab07" providerId="ADAL" clId="{0E81DB02-AEDE-4812-8FCD-08A30A2237BC}" dt="2023-03-02T04:59:18.206" v="1386" actId="113"/>
        <pc:sldMkLst>
          <pc:docMk/>
          <pc:sldMk cId="27099850" sldId="269"/>
        </pc:sldMkLst>
        <pc:spChg chg="mod">
          <ac:chgData name="TAN Mei Yi [Harrisdale Senior High School]" userId="f9f029c9-d743-4d60-9f2c-e74bdec1ab07" providerId="ADAL" clId="{0E81DB02-AEDE-4812-8FCD-08A30A2237BC}" dt="2023-03-02T01:40:49.160" v="116" actId="208"/>
          <ac:spMkLst>
            <pc:docMk/>
            <pc:sldMk cId="27099850" sldId="269"/>
            <ac:spMk id="4" creationId="{B129504F-C7FA-4209-905E-ECADCFF7DF1E}"/>
          </ac:spMkLst>
        </pc:spChg>
        <pc:spChg chg="mod">
          <ac:chgData name="TAN Mei Yi [Harrisdale Senior High School]" userId="f9f029c9-d743-4d60-9f2c-e74bdec1ab07" providerId="ADAL" clId="{0E81DB02-AEDE-4812-8FCD-08A30A2237BC}" dt="2023-03-02T04:59:18.206" v="1386" actId="113"/>
          <ac:spMkLst>
            <pc:docMk/>
            <pc:sldMk cId="27099850" sldId="269"/>
            <ac:spMk id="5" creationId="{DDEB64E8-E359-4B8B-89DC-B8729C8968E9}"/>
          </ac:spMkLst>
        </pc:spChg>
      </pc:sldChg>
      <pc:sldChg chg="add del">
        <pc:chgData name="TAN Mei Yi [Harrisdale Senior High School]" userId="f9f029c9-d743-4d60-9f2c-e74bdec1ab07" providerId="ADAL" clId="{0E81DB02-AEDE-4812-8FCD-08A30A2237BC}" dt="2023-03-02T03:19:46.070" v="118" actId="47"/>
        <pc:sldMkLst>
          <pc:docMk/>
          <pc:sldMk cId="158949183" sldId="270"/>
        </pc:sldMkLst>
      </pc:sldChg>
      <pc:sldChg chg="modSp add mod ord modAnim">
        <pc:chgData name="TAN Mei Yi [Harrisdale Senior High School]" userId="f9f029c9-d743-4d60-9f2c-e74bdec1ab07" providerId="ADAL" clId="{0E81DB02-AEDE-4812-8FCD-08A30A2237BC}" dt="2023-03-02T04:59:52.355" v="1392"/>
        <pc:sldMkLst>
          <pc:docMk/>
          <pc:sldMk cId="1719334996" sldId="271"/>
        </pc:sldMkLst>
        <pc:spChg chg="mod">
          <ac:chgData name="TAN Mei Yi [Harrisdale Senior High School]" userId="f9f029c9-d743-4d60-9f2c-e74bdec1ab07" providerId="ADAL" clId="{0E81DB02-AEDE-4812-8FCD-08A30A2237BC}" dt="2023-03-02T03:20:20.952" v="130" actId="208"/>
          <ac:spMkLst>
            <pc:docMk/>
            <pc:sldMk cId="1719334996" sldId="271"/>
            <ac:spMk id="4" creationId="{3E621461-76BD-404F-BD15-E3FD1A99340E}"/>
          </ac:spMkLst>
        </pc:spChg>
        <pc:spChg chg="mod">
          <ac:chgData name="TAN Mei Yi [Harrisdale Senior High School]" userId="f9f029c9-d743-4d60-9f2c-e74bdec1ab07" providerId="ADAL" clId="{0E81DB02-AEDE-4812-8FCD-08A30A2237BC}" dt="2023-03-02T03:30:19.620" v="437" actId="207"/>
          <ac:spMkLst>
            <pc:docMk/>
            <pc:sldMk cId="1719334996" sldId="271"/>
            <ac:spMk id="5" creationId="{3688B4B5-FBB8-47FA-9E9E-277F7C578E7F}"/>
          </ac:spMkLst>
        </pc:spChg>
        <pc:spChg chg="mod">
          <ac:chgData name="TAN Mei Yi [Harrisdale Senior High School]" userId="f9f029c9-d743-4d60-9f2c-e74bdec1ab07" providerId="ADAL" clId="{0E81DB02-AEDE-4812-8FCD-08A30A2237BC}" dt="2023-03-02T03:20:28.266" v="131" actId="207"/>
          <ac:spMkLst>
            <pc:docMk/>
            <pc:sldMk cId="1719334996" sldId="271"/>
            <ac:spMk id="6" creationId="{8A8B55F7-717E-4F4E-AA69-0AE358E9C5AA}"/>
          </ac:spMkLst>
        </pc:spChg>
        <pc:spChg chg="mod">
          <ac:chgData name="TAN Mei Yi [Harrisdale Senior High School]" userId="f9f029c9-d743-4d60-9f2c-e74bdec1ab07" providerId="ADAL" clId="{0E81DB02-AEDE-4812-8FCD-08A30A2237BC}" dt="2023-03-02T03:20:28.266" v="131" actId="207"/>
          <ac:spMkLst>
            <pc:docMk/>
            <pc:sldMk cId="1719334996" sldId="271"/>
            <ac:spMk id="11" creationId="{7E2F3361-BD8D-4111-B9D3-680A6FEA1E95}"/>
          </ac:spMkLst>
        </pc:spChg>
      </pc:sldChg>
      <pc:sldChg chg="add del">
        <pc:chgData name="TAN Mei Yi [Harrisdale Senior High School]" userId="f9f029c9-d743-4d60-9f2c-e74bdec1ab07" providerId="ADAL" clId="{0E81DB02-AEDE-4812-8FCD-08A30A2237BC}" dt="2023-03-02T03:20:52.305" v="136" actId="47"/>
        <pc:sldMkLst>
          <pc:docMk/>
          <pc:sldMk cId="1635148946" sldId="272"/>
        </pc:sldMkLst>
      </pc:sldChg>
      <pc:sldChg chg="addSp delSp modSp add mod delAnim modAnim">
        <pc:chgData name="TAN Mei Yi [Harrisdale Senior High School]" userId="f9f029c9-d743-4d60-9f2c-e74bdec1ab07" providerId="ADAL" clId="{0E81DB02-AEDE-4812-8FCD-08A30A2237BC}" dt="2023-03-02T03:30:01.368" v="436" actId="478"/>
        <pc:sldMkLst>
          <pc:docMk/>
          <pc:sldMk cId="1228451987" sldId="273"/>
        </pc:sldMkLst>
        <pc:spChg chg="add mod">
          <ac:chgData name="TAN Mei Yi [Harrisdale Senior High School]" userId="f9f029c9-d743-4d60-9f2c-e74bdec1ab07" providerId="ADAL" clId="{0E81DB02-AEDE-4812-8FCD-08A30A2237BC}" dt="2023-03-02T03:19:53.027" v="120"/>
          <ac:spMkLst>
            <pc:docMk/>
            <pc:sldMk cId="1228451987" sldId="273"/>
            <ac:spMk id="2" creationId="{8218007C-6040-F226-D903-383B1555ADE9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27:18.810" v="332" actId="20577"/>
          <ac:spMkLst>
            <pc:docMk/>
            <pc:sldMk cId="1228451987" sldId="273"/>
            <ac:spMk id="3" creationId="{1DB7A8FF-53A5-A3D9-C6F7-ACB48DE8E13B}"/>
          </ac:spMkLst>
        </pc:spChg>
        <pc:spChg chg="del">
          <ac:chgData name="TAN Mei Yi [Harrisdale Senior High School]" userId="f9f029c9-d743-4d60-9f2c-e74bdec1ab07" providerId="ADAL" clId="{0E81DB02-AEDE-4812-8FCD-08A30A2237BC}" dt="2023-03-02T03:19:52.696" v="119" actId="478"/>
          <ac:spMkLst>
            <pc:docMk/>
            <pc:sldMk cId="1228451987" sldId="273"/>
            <ac:spMk id="4" creationId="{19CE5109-DD1B-45ED-A6F2-52B2C02857A1}"/>
          </ac:spMkLst>
        </pc:spChg>
        <pc:spChg chg="mod">
          <ac:chgData name="TAN Mei Yi [Harrisdale Senior High School]" userId="f9f029c9-d743-4d60-9f2c-e74bdec1ab07" providerId="ADAL" clId="{0E81DB02-AEDE-4812-8FCD-08A30A2237BC}" dt="2023-03-02T03:21:29.405" v="141" actId="1076"/>
          <ac:spMkLst>
            <pc:docMk/>
            <pc:sldMk cId="1228451987" sldId="273"/>
            <ac:spMk id="5" creationId="{DB762517-2FF2-4816-B82A-BDF65093A448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27:01.301" v="296" actId="1076"/>
          <ac:spMkLst>
            <pc:docMk/>
            <pc:sldMk cId="1228451987" sldId="273"/>
            <ac:spMk id="6" creationId="{5559B8C0-E298-89F8-C2A0-403336155952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27:48.055" v="371" actId="20577"/>
          <ac:spMkLst>
            <pc:docMk/>
            <pc:sldMk cId="1228451987" sldId="273"/>
            <ac:spMk id="7" creationId="{2B4E308F-397B-52B0-1BE0-F85060B84E21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28:11.570" v="379" actId="1076"/>
          <ac:spMkLst>
            <pc:docMk/>
            <pc:sldMk cId="1228451987" sldId="273"/>
            <ac:spMk id="8" creationId="{4DF5D11D-E8AB-D91A-8E04-F3F5474FC035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29:44.960" v="428" actId="1076"/>
          <ac:spMkLst>
            <pc:docMk/>
            <pc:sldMk cId="1228451987" sldId="273"/>
            <ac:spMk id="25" creationId="{6E37E11E-8087-1E96-F00B-C8DC59A05224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29:57.006" v="435" actId="1076"/>
          <ac:spMkLst>
            <pc:docMk/>
            <pc:sldMk cId="1228451987" sldId="273"/>
            <ac:spMk id="26" creationId="{B269DA29-6FCE-500D-FD30-C91DD3560F2E}"/>
          </ac:spMkLst>
        </pc:spChg>
        <pc:grpChg chg="del mod">
          <ac:chgData name="TAN Mei Yi [Harrisdale Senior High School]" userId="f9f029c9-d743-4d60-9f2c-e74bdec1ab07" providerId="ADAL" clId="{0E81DB02-AEDE-4812-8FCD-08A30A2237BC}" dt="2023-03-02T03:28:39.235" v="383"/>
          <ac:grpSpMkLst>
            <pc:docMk/>
            <pc:sldMk cId="1228451987" sldId="273"/>
            <ac:grpSpMk id="12" creationId="{6D733F66-DE70-51ED-ED03-71B83054C861}"/>
          </ac:grpSpMkLst>
        </pc:grpChg>
        <pc:grpChg chg="del mod">
          <ac:chgData name="TAN Mei Yi [Harrisdale Senior High School]" userId="f9f029c9-d743-4d60-9f2c-e74bdec1ab07" providerId="ADAL" clId="{0E81DB02-AEDE-4812-8FCD-08A30A2237BC}" dt="2023-03-02T03:28:43.658" v="388"/>
          <ac:grpSpMkLst>
            <pc:docMk/>
            <pc:sldMk cId="1228451987" sldId="273"/>
            <ac:grpSpMk id="15" creationId="{6C8A0887-91CA-42F2-608B-444A390DF783}"/>
          </ac:grpSpMkLst>
        </pc:grpChg>
        <pc:grpChg chg="mod">
          <ac:chgData name="TAN Mei Yi [Harrisdale Senior High School]" userId="f9f029c9-d743-4d60-9f2c-e74bdec1ab07" providerId="ADAL" clId="{0E81DB02-AEDE-4812-8FCD-08A30A2237BC}" dt="2023-03-02T03:28:43.658" v="388"/>
          <ac:grpSpMkLst>
            <pc:docMk/>
            <pc:sldMk cId="1228451987" sldId="273"/>
            <ac:grpSpMk id="17" creationId="{C67788EC-C0A0-7A3A-9E79-004A95FABA9B}"/>
          </ac:grpSpMkLst>
        </pc:grpChg>
        <pc:grpChg chg="mod">
          <ac:chgData name="TAN Mei Yi [Harrisdale Senior High School]" userId="f9f029c9-d743-4d60-9f2c-e74bdec1ab07" providerId="ADAL" clId="{0E81DB02-AEDE-4812-8FCD-08A30A2237BC}" dt="2023-03-02T03:28:48.798" v="395"/>
          <ac:grpSpMkLst>
            <pc:docMk/>
            <pc:sldMk cId="1228451987" sldId="273"/>
            <ac:grpSpMk id="24" creationId="{F59B4DE9-A6C0-2A7E-EDC6-C16942566122}"/>
          </ac:grpSpMkLst>
        </pc:grpChg>
        <pc:inkChg chg="add mod">
          <ac:chgData name="TAN Mei Yi [Harrisdale Senior High School]" userId="f9f029c9-d743-4d60-9f2c-e74bdec1ab07" providerId="ADAL" clId="{0E81DB02-AEDE-4812-8FCD-08A30A2237BC}" dt="2023-03-02T03:28:39.235" v="383"/>
          <ac:inkMkLst>
            <pc:docMk/>
            <pc:sldMk cId="1228451987" sldId="273"/>
            <ac:inkMk id="9" creationId="{3ECDB879-5928-F783-3DF5-5FF38F7C940B}"/>
          </ac:inkMkLst>
        </pc:inkChg>
        <pc:inkChg chg="add del mod">
          <ac:chgData name="TAN Mei Yi [Harrisdale Senior High School]" userId="f9f029c9-d743-4d60-9f2c-e74bdec1ab07" providerId="ADAL" clId="{0E81DB02-AEDE-4812-8FCD-08A30A2237BC}" dt="2023-03-02T03:28:39.235" v="383"/>
          <ac:inkMkLst>
            <pc:docMk/>
            <pc:sldMk cId="1228451987" sldId="273"/>
            <ac:inkMk id="10" creationId="{D1C9D86F-45C3-4753-0CD4-B268483EA533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0:01.368" v="436" actId="478"/>
          <ac:inkMkLst>
            <pc:docMk/>
            <pc:sldMk cId="1228451987" sldId="273"/>
            <ac:inkMk id="11" creationId="{00000000-0000-0000-0000-000000000000}"/>
          </ac:inkMkLst>
        </pc:inkChg>
        <pc:inkChg chg="add mod">
          <ac:chgData name="TAN Mei Yi [Harrisdale Senior High School]" userId="f9f029c9-d743-4d60-9f2c-e74bdec1ab07" providerId="ADAL" clId="{0E81DB02-AEDE-4812-8FCD-08A30A2237BC}" dt="2023-03-02T03:28:43.658" v="388"/>
          <ac:inkMkLst>
            <pc:docMk/>
            <pc:sldMk cId="1228451987" sldId="273"/>
            <ac:inkMk id="13" creationId="{1972AD3F-66BE-31A7-A242-0EA1346FD967}"/>
          </ac:inkMkLst>
        </pc:inkChg>
        <pc:inkChg chg="add mod">
          <ac:chgData name="TAN Mei Yi [Harrisdale Senior High School]" userId="f9f029c9-d743-4d60-9f2c-e74bdec1ab07" providerId="ADAL" clId="{0E81DB02-AEDE-4812-8FCD-08A30A2237BC}" dt="2023-03-02T03:28:43.658" v="388"/>
          <ac:inkMkLst>
            <pc:docMk/>
            <pc:sldMk cId="1228451987" sldId="273"/>
            <ac:inkMk id="14" creationId="{46B2EB8A-FE7F-41A3-1C8C-A4C1BD54E4C0}"/>
          </ac:inkMkLst>
        </pc:inkChg>
        <pc:inkChg chg="add mod">
          <ac:chgData name="TAN Mei Yi [Harrisdale Senior High School]" userId="f9f029c9-d743-4d60-9f2c-e74bdec1ab07" providerId="ADAL" clId="{0E81DB02-AEDE-4812-8FCD-08A30A2237BC}" dt="2023-03-02T03:28:43.658" v="388"/>
          <ac:inkMkLst>
            <pc:docMk/>
            <pc:sldMk cId="1228451987" sldId="273"/>
            <ac:inkMk id="16" creationId="{AE10C52D-74C1-467F-1F46-1CB2F3FCFED2}"/>
          </ac:inkMkLst>
        </pc:inkChg>
        <pc:inkChg chg="add mod">
          <ac:chgData name="TAN Mei Yi [Harrisdale Senior High School]" userId="f9f029c9-d743-4d60-9f2c-e74bdec1ab07" providerId="ADAL" clId="{0E81DB02-AEDE-4812-8FCD-08A30A2237BC}" dt="2023-03-02T03:28:48.798" v="395"/>
          <ac:inkMkLst>
            <pc:docMk/>
            <pc:sldMk cId="1228451987" sldId="273"/>
            <ac:inkMk id="18" creationId="{B797CE45-234D-B1AD-8D80-C28DD91EEB43}"/>
          </ac:inkMkLst>
        </pc:inkChg>
        <pc:inkChg chg="add mod">
          <ac:chgData name="TAN Mei Yi [Harrisdale Senior High School]" userId="f9f029c9-d743-4d60-9f2c-e74bdec1ab07" providerId="ADAL" clId="{0E81DB02-AEDE-4812-8FCD-08A30A2237BC}" dt="2023-03-02T03:28:48.798" v="395"/>
          <ac:inkMkLst>
            <pc:docMk/>
            <pc:sldMk cId="1228451987" sldId="273"/>
            <ac:inkMk id="19" creationId="{DDF5F1C1-97CD-D3B5-6D5E-FBAACC545E0A}"/>
          </ac:inkMkLst>
        </pc:inkChg>
        <pc:inkChg chg="add mod">
          <ac:chgData name="TAN Mei Yi [Harrisdale Senior High School]" userId="f9f029c9-d743-4d60-9f2c-e74bdec1ab07" providerId="ADAL" clId="{0E81DB02-AEDE-4812-8FCD-08A30A2237BC}" dt="2023-03-02T03:28:48.798" v="395"/>
          <ac:inkMkLst>
            <pc:docMk/>
            <pc:sldMk cId="1228451987" sldId="273"/>
            <ac:inkMk id="20" creationId="{D994F8E5-C026-2303-E07C-B66CE86C4B58}"/>
          </ac:inkMkLst>
        </pc:inkChg>
        <pc:inkChg chg="add mod">
          <ac:chgData name="TAN Mei Yi [Harrisdale Senior High School]" userId="f9f029c9-d743-4d60-9f2c-e74bdec1ab07" providerId="ADAL" clId="{0E81DB02-AEDE-4812-8FCD-08A30A2237BC}" dt="2023-03-02T03:28:48.798" v="395"/>
          <ac:inkMkLst>
            <pc:docMk/>
            <pc:sldMk cId="1228451987" sldId="273"/>
            <ac:inkMk id="21" creationId="{C64B4078-87AA-2B71-48DF-E0898F25863A}"/>
          </ac:inkMkLst>
        </pc:inkChg>
        <pc:inkChg chg="add mod">
          <ac:chgData name="TAN Mei Yi [Harrisdale Senior High School]" userId="f9f029c9-d743-4d60-9f2c-e74bdec1ab07" providerId="ADAL" clId="{0E81DB02-AEDE-4812-8FCD-08A30A2237BC}" dt="2023-03-02T03:28:48.798" v="395"/>
          <ac:inkMkLst>
            <pc:docMk/>
            <pc:sldMk cId="1228451987" sldId="273"/>
            <ac:inkMk id="22" creationId="{9FE6646A-2F01-EE03-CEF2-8CA6CF6A4CB3}"/>
          </ac:inkMkLst>
        </pc:inkChg>
        <pc:inkChg chg="add mod">
          <ac:chgData name="TAN Mei Yi [Harrisdale Senior High School]" userId="f9f029c9-d743-4d60-9f2c-e74bdec1ab07" providerId="ADAL" clId="{0E81DB02-AEDE-4812-8FCD-08A30A2237BC}" dt="2023-03-02T03:28:48.798" v="395"/>
          <ac:inkMkLst>
            <pc:docMk/>
            <pc:sldMk cId="1228451987" sldId="273"/>
            <ac:inkMk id="23" creationId="{88971901-D3BA-B4A8-F9BA-57D6AE328EC4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0:01.368" v="436" actId="478"/>
          <ac:inkMkLst>
            <pc:docMk/>
            <pc:sldMk cId="1228451987" sldId="273"/>
            <ac:inkMk id="103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0:01.368" v="436" actId="478"/>
          <ac:inkMkLst>
            <pc:docMk/>
            <pc:sldMk cId="1228451987" sldId="273"/>
            <ac:inkMk id="105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0:01.368" v="436" actId="478"/>
          <ac:inkMkLst>
            <pc:docMk/>
            <pc:sldMk cId="1228451987" sldId="273"/>
            <ac:inkMk id="107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0:01.368" v="436" actId="478"/>
          <ac:inkMkLst>
            <pc:docMk/>
            <pc:sldMk cId="1228451987" sldId="273"/>
            <ac:inkMk id="138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0:01.368" v="436" actId="478"/>
          <ac:inkMkLst>
            <pc:docMk/>
            <pc:sldMk cId="1228451987" sldId="273"/>
            <ac:inkMk id="154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0:01.368" v="436" actId="478"/>
          <ac:inkMkLst>
            <pc:docMk/>
            <pc:sldMk cId="1228451987" sldId="273"/>
            <ac:inkMk id="155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0:01.368" v="436" actId="478"/>
          <ac:inkMkLst>
            <pc:docMk/>
            <pc:sldMk cId="1228451987" sldId="273"/>
            <ac:inkMk id="156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0:01.368" v="436" actId="478"/>
          <ac:inkMkLst>
            <pc:docMk/>
            <pc:sldMk cId="1228451987" sldId="273"/>
            <ac:inkMk id="163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0:01.368" v="436" actId="478"/>
          <ac:inkMkLst>
            <pc:docMk/>
            <pc:sldMk cId="1228451987" sldId="273"/>
            <ac:inkMk id="164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0:01.368" v="436" actId="478"/>
          <ac:inkMkLst>
            <pc:docMk/>
            <pc:sldMk cId="1228451987" sldId="273"/>
            <ac:inkMk id="165" creationId="{00000000-0000-0000-0000-000000000000}"/>
          </ac:inkMkLst>
        </pc:inkChg>
      </pc:sldChg>
      <pc:sldChg chg="addSp delSp modSp add mod ord delAnim modAnim">
        <pc:chgData name="TAN Mei Yi [Harrisdale Senior High School]" userId="f9f029c9-d743-4d60-9f2c-e74bdec1ab07" providerId="ADAL" clId="{0E81DB02-AEDE-4812-8FCD-08A30A2237BC}" dt="2023-03-02T03:55:54.204" v="1122" actId="1076"/>
        <pc:sldMkLst>
          <pc:docMk/>
          <pc:sldMk cId="3414848802" sldId="275"/>
        </pc:sldMkLst>
        <pc:spChg chg="add mod">
          <ac:chgData name="TAN Mei Yi [Harrisdale Senior High School]" userId="f9f029c9-d743-4d60-9f2c-e74bdec1ab07" providerId="ADAL" clId="{0E81DB02-AEDE-4812-8FCD-08A30A2237BC}" dt="2023-03-02T03:20:35.673" v="133"/>
          <ac:spMkLst>
            <pc:docMk/>
            <pc:sldMk cId="3414848802" sldId="275"/>
            <ac:spMk id="2" creationId="{6AC4DBC7-08CB-92D2-30CB-1C3265C0B42A}"/>
          </ac:spMkLst>
        </pc:spChg>
        <pc:spChg chg="del">
          <ac:chgData name="TAN Mei Yi [Harrisdale Senior High School]" userId="f9f029c9-d743-4d60-9f2c-e74bdec1ab07" providerId="ADAL" clId="{0E81DB02-AEDE-4812-8FCD-08A30A2237BC}" dt="2023-03-02T03:20:35.354" v="132" actId="478"/>
          <ac:spMkLst>
            <pc:docMk/>
            <pc:sldMk cId="3414848802" sldId="275"/>
            <ac:spMk id="4" creationId="{19CE5109-DD1B-45ED-A6F2-52B2C02857A1}"/>
          </ac:spMkLst>
        </pc:spChg>
        <pc:spChg chg="mod">
          <ac:chgData name="TAN Mei Yi [Harrisdale Senior High School]" userId="f9f029c9-d743-4d60-9f2c-e74bdec1ab07" providerId="ADAL" clId="{0E81DB02-AEDE-4812-8FCD-08A30A2237BC}" dt="2023-03-02T03:51:50.053" v="913" actId="1076"/>
          <ac:spMkLst>
            <pc:docMk/>
            <pc:sldMk cId="3414848802" sldId="275"/>
            <ac:spMk id="5" creationId="{DB762517-2FF2-4816-B82A-BDF65093A448}"/>
          </ac:spMkLst>
        </pc:spChg>
        <pc:spChg chg="add del">
          <ac:chgData name="TAN Mei Yi [Harrisdale Senior High School]" userId="f9f029c9-d743-4d60-9f2c-e74bdec1ab07" providerId="ADAL" clId="{0E81DB02-AEDE-4812-8FCD-08A30A2237BC}" dt="2023-03-02T03:51:58.528" v="916" actId="22"/>
          <ac:spMkLst>
            <pc:docMk/>
            <pc:sldMk cId="3414848802" sldId="275"/>
            <ac:spMk id="6" creationId="{8ACB3EFB-E533-8A65-397A-5EB619B08DE2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52:51.551" v="1038" actId="20577"/>
          <ac:spMkLst>
            <pc:docMk/>
            <pc:sldMk cId="3414848802" sldId="275"/>
            <ac:spMk id="7" creationId="{337BA4EC-B9FF-22F4-5990-222BAF637566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52:33.425" v="1014" actId="14100"/>
          <ac:spMkLst>
            <pc:docMk/>
            <pc:sldMk cId="3414848802" sldId="275"/>
            <ac:spMk id="9" creationId="{919B2D33-012E-0239-B7F5-439C5DA5C300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54:07.634" v="1071" actId="20577"/>
          <ac:spMkLst>
            <pc:docMk/>
            <pc:sldMk cId="3414848802" sldId="275"/>
            <ac:spMk id="10" creationId="{7FE9C64F-0790-76F0-70D9-908E0D945269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54:31.224" v="1076"/>
          <ac:spMkLst>
            <pc:docMk/>
            <pc:sldMk cId="3414848802" sldId="275"/>
            <ac:spMk id="11" creationId="{6AB92F4B-92E8-E09D-12AC-1BCA2F0E7876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54:25.920" v="1075" actId="1076"/>
          <ac:spMkLst>
            <pc:docMk/>
            <pc:sldMk cId="3414848802" sldId="275"/>
            <ac:spMk id="12" creationId="{2C17DEB9-CE30-CF1B-964E-39942D70499C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54:33.434" v="1079" actId="20577"/>
          <ac:spMkLst>
            <pc:docMk/>
            <pc:sldMk cId="3414848802" sldId="275"/>
            <ac:spMk id="13" creationId="{8F6A64BC-2106-9217-E4DD-DD271F48C89B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54:52.389" v="1092" actId="1076"/>
          <ac:spMkLst>
            <pc:docMk/>
            <pc:sldMk cId="3414848802" sldId="275"/>
            <ac:spMk id="14" creationId="{E1CFDF27-F899-EBE1-CABE-ACEE386052B1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55:16.872" v="1100" actId="1076"/>
          <ac:spMkLst>
            <pc:docMk/>
            <pc:sldMk cId="3414848802" sldId="275"/>
            <ac:spMk id="15" creationId="{4CEB2DC2-B550-2E3E-E1F2-4AFE5A52FBE2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55:30.783" v="1112" actId="1076"/>
          <ac:spMkLst>
            <pc:docMk/>
            <pc:sldMk cId="3414848802" sldId="275"/>
            <ac:spMk id="16" creationId="{D14971C8-F114-DE21-185F-31026865C73D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55:45.209" v="1118" actId="1076"/>
          <ac:spMkLst>
            <pc:docMk/>
            <pc:sldMk cId="3414848802" sldId="275"/>
            <ac:spMk id="17" creationId="{8A69270E-CE70-2A1B-58F2-088164581584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55:54.204" v="1122" actId="1076"/>
          <ac:spMkLst>
            <pc:docMk/>
            <pc:sldMk cId="3414848802" sldId="275"/>
            <ac:spMk id="18" creationId="{CE104448-18E8-FFF8-F6F6-4912B8267B8A}"/>
          </ac:spMkLst>
        </pc:spChg>
        <pc:inkChg chg="del mod">
          <ac:chgData name="TAN Mei Yi [Harrisdale Senior High School]" userId="f9f029c9-d743-4d60-9f2c-e74bdec1ab07" providerId="ADAL" clId="{0E81DB02-AEDE-4812-8FCD-08A30A2237BC}" dt="2023-03-02T03:53:36.094" v="1059" actId="478"/>
          <ac:inkMkLst>
            <pc:docMk/>
            <pc:sldMk cId="3414848802" sldId="275"/>
            <ac:inkMk id="8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53:36.094" v="1059" actId="478"/>
          <ac:inkMkLst>
            <pc:docMk/>
            <pc:sldMk cId="3414848802" sldId="275"/>
            <ac:inkMk id="46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53:36.094" v="1059" actId="478"/>
          <ac:inkMkLst>
            <pc:docMk/>
            <pc:sldMk cId="3414848802" sldId="275"/>
            <ac:inkMk id="47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54:13.280" v="1072" actId="478"/>
          <ac:inkMkLst>
            <pc:docMk/>
            <pc:sldMk cId="3414848802" sldId="275"/>
            <ac:inkMk id="87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54:15.931" v="1073" actId="478"/>
          <ac:inkMkLst>
            <pc:docMk/>
            <pc:sldMk cId="3414848802" sldId="275"/>
            <ac:inkMk id="95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54:15.931" v="1073" actId="478"/>
          <ac:inkMkLst>
            <pc:docMk/>
            <pc:sldMk cId="3414848802" sldId="275"/>
            <ac:inkMk id="158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54:15.931" v="1073" actId="478"/>
          <ac:inkMkLst>
            <pc:docMk/>
            <pc:sldMk cId="3414848802" sldId="275"/>
            <ac:inkMk id="159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54:15.931" v="1073" actId="478"/>
          <ac:inkMkLst>
            <pc:docMk/>
            <pc:sldMk cId="3414848802" sldId="275"/>
            <ac:inkMk id="168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53:36.094" v="1059" actId="478"/>
          <ac:inkMkLst>
            <pc:docMk/>
            <pc:sldMk cId="3414848802" sldId="275"/>
            <ac:inkMk id="194" creationId="{00000000-0000-0000-0000-000000000000}"/>
          </ac:inkMkLst>
        </pc:inkChg>
      </pc:sldChg>
      <pc:sldChg chg="addSp delSp modSp add mod delAnim modAnim">
        <pc:chgData name="TAN Mei Yi [Harrisdale Senior High School]" userId="f9f029c9-d743-4d60-9f2c-e74bdec1ab07" providerId="ADAL" clId="{0E81DB02-AEDE-4812-8FCD-08A30A2237BC}" dt="2023-03-02T03:36:33.546" v="613" actId="1076"/>
        <pc:sldMkLst>
          <pc:docMk/>
          <pc:sldMk cId="3602860433" sldId="276"/>
        </pc:sldMkLst>
        <pc:spChg chg="add mod">
          <ac:chgData name="TAN Mei Yi [Harrisdale Senior High School]" userId="f9f029c9-d743-4d60-9f2c-e74bdec1ab07" providerId="ADAL" clId="{0E81DB02-AEDE-4812-8FCD-08A30A2237BC}" dt="2023-03-02T03:19:58.453" v="122"/>
          <ac:spMkLst>
            <pc:docMk/>
            <pc:sldMk cId="3602860433" sldId="276"/>
            <ac:spMk id="2" creationId="{4349E017-4FB8-4C88-3CCE-DBBBDEFA5AEE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31:51.010" v="453" actId="20577"/>
          <ac:spMkLst>
            <pc:docMk/>
            <pc:sldMk cId="3602860433" sldId="276"/>
            <ac:spMk id="3" creationId="{28DFC133-8ABC-FA67-E8AE-6616408465B2}"/>
          </ac:spMkLst>
        </pc:spChg>
        <pc:spChg chg="del">
          <ac:chgData name="TAN Mei Yi [Harrisdale Senior High School]" userId="f9f029c9-d743-4d60-9f2c-e74bdec1ab07" providerId="ADAL" clId="{0E81DB02-AEDE-4812-8FCD-08A30A2237BC}" dt="2023-03-02T03:19:58.194" v="121" actId="478"/>
          <ac:spMkLst>
            <pc:docMk/>
            <pc:sldMk cId="3602860433" sldId="276"/>
            <ac:spMk id="4" creationId="{19CE5109-DD1B-45ED-A6F2-52B2C02857A1}"/>
          </ac:spMkLst>
        </pc:spChg>
        <pc:spChg chg="mod">
          <ac:chgData name="TAN Mei Yi [Harrisdale Senior High School]" userId="f9f029c9-d743-4d60-9f2c-e74bdec1ab07" providerId="ADAL" clId="{0E81DB02-AEDE-4812-8FCD-08A30A2237BC}" dt="2023-03-02T03:30:59.121" v="441" actId="14100"/>
          <ac:spMkLst>
            <pc:docMk/>
            <pc:sldMk cId="3602860433" sldId="276"/>
            <ac:spMk id="5" creationId="{DB762517-2FF2-4816-B82A-BDF65093A448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31:13.064" v="443"/>
          <ac:spMkLst>
            <pc:docMk/>
            <pc:sldMk cId="3602860433" sldId="276"/>
            <ac:spMk id="6" creationId="{01F47736-93F5-0894-5E3A-0E6445083CCA}"/>
          </ac:spMkLst>
        </pc:spChg>
        <pc:spChg chg="add del mod">
          <ac:chgData name="TAN Mei Yi [Harrisdale Senior High School]" userId="f9f029c9-d743-4d60-9f2c-e74bdec1ab07" providerId="ADAL" clId="{0E81DB02-AEDE-4812-8FCD-08A30A2237BC}" dt="2023-03-02T03:31:40.939" v="445"/>
          <ac:spMkLst>
            <pc:docMk/>
            <pc:sldMk cId="3602860433" sldId="276"/>
            <ac:spMk id="7" creationId="{E193E53A-76FD-6FF8-30A0-ED3CE7F0854B}"/>
          </ac:spMkLst>
        </pc:spChg>
        <pc:spChg chg="add del mod">
          <ac:chgData name="TAN Mei Yi [Harrisdale Senior High School]" userId="f9f029c9-d743-4d60-9f2c-e74bdec1ab07" providerId="ADAL" clId="{0E81DB02-AEDE-4812-8FCD-08A30A2237BC}" dt="2023-03-02T03:31:40.939" v="445"/>
          <ac:spMkLst>
            <pc:docMk/>
            <pc:sldMk cId="3602860433" sldId="276"/>
            <ac:spMk id="8" creationId="{8A90995C-6E50-3E87-1123-CD8470FFE3AC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32:32.400" v="484" actId="20577"/>
          <ac:spMkLst>
            <pc:docMk/>
            <pc:sldMk cId="3602860433" sldId="276"/>
            <ac:spMk id="9" creationId="{75B6C9BF-360E-3922-727A-56BA4A6EF2BC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32:59.998" v="491" actId="1076"/>
          <ac:spMkLst>
            <pc:docMk/>
            <pc:sldMk cId="3602860433" sldId="276"/>
            <ac:spMk id="10" creationId="{5186DF1B-8DC9-04AF-64D3-1FC07341D730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33:47.704" v="527" actId="14100"/>
          <ac:spMkLst>
            <pc:docMk/>
            <pc:sldMk cId="3602860433" sldId="276"/>
            <ac:spMk id="11" creationId="{043946E0-5781-00A1-B6C6-DBBFBE67AA0B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34:22.823" v="542" actId="1076"/>
          <ac:spMkLst>
            <pc:docMk/>
            <pc:sldMk cId="3602860433" sldId="276"/>
            <ac:spMk id="12" creationId="{367BDE1D-3468-9F88-4D55-87A08771C285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34:41.507" v="553" actId="20577"/>
          <ac:spMkLst>
            <pc:docMk/>
            <pc:sldMk cId="3602860433" sldId="276"/>
            <ac:spMk id="13" creationId="{7472F6A2-C9FF-F151-B59B-C53AD6FBA787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34:36.339" v="545" actId="1076"/>
          <ac:spMkLst>
            <pc:docMk/>
            <pc:sldMk cId="3602860433" sldId="276"/>
            <ac:spMk id="14" creationId="{D003F17A-2EB8-2C35-9919-BBC2B1E272AC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34:52.880" v="557" actId="20577"/>
          <ac:spMkLst>
            <pc:docMk/>
            <pc:sldMk cId="3602860433" sldId="276"/>
            <ac:spMk id="15" creationId="{586C2205-DD24-E6DD-B3C1-EC9C201CF8DF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34:55.381" v="559" actId="20577"/>
          <ac:spMkLst>
            <pc:docMk/>
            <pc:sldMk cId="3602860433" sldId="276"/>
            <ac:spMk id="16" creationId="{CD0E04F8-FE0D-B110-077A-FF037895D976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35:07.496" v="563" actId="1076"/>
          <ac:spMkLst>
            <pc:docMk/>
            <pc:sldMk cId="3602860433" sldId="276"/>
            <ac:spMk id="17" creationId="{B7F30F9C-3794-82B9-4600-B898A9895794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35:30.548" v="575" actId="1076"/>
          <ac:spMkLst>
            <pc:docMk/>
            <pc:sldMk cId="3602860433" sldId="276"/>
            <ac:spMk id="18" creationId="{69D1B5DE-E802-C059-91C4-40242A57ACAF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36:26.961" v="611" actId="20577"/>
          <ac:spMkLst>
            <pc:docMk/>
            <pc:sldMk cId="3602860433" sldId="276"/>
            <ac:spMk id="19" creationId="{057F7563-3992-818F-548C-E647CAD1B01B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36:33.546" v="613" actId="1076"/>
          <ac:spMkLst>
            <pc:docMk/>
            <pc:sldMk cId="3602860433" sldId="276"/>
            <ac:spMk id="20" creationId="{4BFB8290-38D5-AE5E-7355-D46D9F314E1E}"/>
          </ac:spMkLst>
        </pc:spChg>
        <pc:inkChg chg="del mod">
          <ac:chgData name="TAN Mei Yi [Harrisdale Senior High School]" userId="f9f029c9-d743-4d60-9f2c-e74bdec1ab07" providerId="ADAL" clId="{0E81DB02-AEDE-4812-8FCD-08A30A2237BC}" dt="2023-03-02T03:34:26.354" v="543" actId="478"/>
          <ac:inkMkLst>
            <pc:docMk/>
            <pc:sldMk cId="3602860433" sldId="276"/>
            <ac:inkMk id="34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4:26.354" v="543" actId="478"/>
          <ac:inkMkLst>
            <pc:docMk/>
            <pc:sldMk cId="3602860433" sldId="276"/>
            <ac:inkMk id="43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4:26.354" v="543" actId="478"/>
          <ac:inkMkLst>
            <pc:docMk/>
            <pc:sldMk cId="3602860433" sldId="276"/>
            <ac:inkMk id="55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4:26.354" v="543" actId="478"/>
          <ac:inkMkLst>
            <pc:docMk/>
            <pc:sldMk cId="3602860433" sldId="276"/>
            <ac:inkMk id="56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4:26.354" v="543" actId="478"/>
          <ac:inkMkLst>
            <pc:docMk/>
            <pc:sldMk cId="3602860433" sldId="276"/>
            <ac:inkMk id="59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4:26.354" v="543" actId="478"/>
          <ac:inkMkLst>
            <pc:docMk/>
            <pc:sldMk cId="3602860433" sldId="276"/>
            <ac:inkMk id="67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4:26.354" v="543" actId="478"/>
          <ac:inkMkLst>
            <pc:docMk/>
            <pc:sldMk cId="3602860433" sldId="276"/>
            <ac:inkMk id="102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4:26.354" v="543" actId="478"/>
          <ac:inkMkLst>
            <pc:docMk/>
            <pc:sldMk cId="3602860433" sldId="276"/>
            <ac:inkMk id="146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4:26.354" v="543" actId="478"/>
          <ac:inkMkLst>
            <pc:docMk/>
            <pc:sldMk cId="3602860433" sldId="276"/>
            <ac:inkMk id="154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4:26.354" v="543" actId="478"/>
          <ac:inkMkLst>
            <pc:docMk/>
            <pc:sldMk cId="3602860433" sldId="276"/>
            <ac:inkMk id="158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4:26.354" v="543" actId="478"/>
          <ac:inkMkLst>
            <pc:docMk/>
            <pc:sldMk cId="3602860433" sldId="276"/>
            <ac:inkMk id="165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4:26.354" v="543" actId="478"/>
          <ac:inkMkLst>
            <pc:docMk/>
            <pc:sldMk cId="3602860433" sldId="276"/>
            <ac:inkMk id="174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4:26.354" v="543" actId="478"/>
          <ac:inkMkLst>
            <pc:docMk/>
            <pc:sldMk cId="3602860433" sldId="276"/>
            <ac:inkMk id="178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4:26.354" v="543" actId="478"/>
          <ac:inkMkLst>
            <pc:docMk/>
            <pc:sldMk cId="3602860433" sldId="276"/>
            <ac:inkMk id="184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4:26.354" v="543" actId="478"/>
          <ac:inkMkLst>
            <pc:docMk/>
            <pc:sldMk cId="3602860433" sldId="276"/>
            <ac:inkMk id="185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34:26.354" v="543" actId="478"/>
          <ac:inkMkLst>
            <pc:docMk/>
            <pc:sldMk cId="3602860433" sldId="276"/>
            <ac:inkMk id="186" creationId="{00000000-0000-0000-0000-000000000000}"/>
          </ac:inkMkLst>
        </pc:inkChg>
      </pc:sldChg>
      <pc:sldChg chg="addSp delSp modSp add mod delAnim modAnim">
        <pc:chgData name="TAN Mei Yi [Harrisdale Senior High School]" userId="f9f029c9-d743-4d60-9f2c-e74bdec1ab07" providerId="ADAL" clId="{0E81DB02-AEDE-4812-8FCD-08A30A2237BC}" dt="2023-03-02T03:44:14.205" v="745" actId="1076"/>
        <pc:sldMkLst>
          <pc:docMk/>
          <pc:sldMk cId="3789679443" sldId="277"/>
        </pc:sldMkLst>
        <pc:spChg chg="add mod">
          <ac:chgData name="TAN Mei Yi [Harrisdale Senior High School]" userId="f9f029c9-d743-4d60-9f2c-e74bdec1ab07" providerId="ADAL" clId="{0E81DB02-AEDE-4812-8FCD-08A30A2237BC}" dt="2023-03-02T03:20:03.183" v="124"/>
          <ac:spMkLst>
            <pc:docMk/>
            <pc:sldMk cId="3789679443" sldId="277"/>
            <ac:spMk id="2" creationId="{D0106E98-D9E4-F351-4DDE-FD52CACE2EA4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38:08.497" v="629" actId="20577"/>
          <ac:spMkLst>
            <pc:docMk/>
            <pc:sldMk cId="3789679443" sldId="277"/>
            <ac:spMk id="3" creationId="{32B80703-9F83-35A9-B63A-A67EC4163052}"/>
          </ac:spMkLst>
        </pc:spChg>
        <pc:spChg chg="del">
          <ac:chgData name="TAN Mei Yi [Harrisdale Senior High School]" userId="f9f029c9-d743-4d60-9f2c-e74bdec1ab07" providerId="ADAL" clId="{0E81DB02-AEDE-4812-8FCD-08A30A2237BC}" dt="2023-03-02T03:20:02.897" v="123" actId="478"/>
          <ac:spMkLst>
            <pc:docMk/>
            <pc:sldMk cId="3789679443" sldId="277"/>
            <ac:spMk id="4" creationId="{19CE5109-DD1B-45ED-A6F2-52B2C02857A1}"/>
          </ac:spMkLst>
        </pc:spChg>
        <pc:spChg chg="mod">
          <ac:chgData name="TAN Mei Yi [Harrisdale Senior High School]" userId="f9f029c9-d743-4d60-9f2c-e74bdec1ab07" providerId="ADAL" clId="{0E81DB02-AEDE-4812-8FCD-08A30A2237BC}" dt="2023-03-02T03:37:35.166" v="615" actId="14100"/>
          <ac:spMkLst>
            <pc:docMk/>
            <pc:sldMk cId="3789679443" sldId="277"/>
            <ac:spMk id="5" creationId="{DB762517-2FF2-4816-B82A-BDF65093A448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37:49.866" v="617" actId="1076"/>
          <ac:spMkLst>
            <pc:docMk/>
            <pc:sldMk cId="3789679443" sldId="277"/>
            <ac:spMk id="6" creationId="{08EF2DDC-792A-83BF-D952-4EF62AAB2ABF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38:47.088" v="663" actId="20577"/>
          <ac:spMkLst>
            <pc:docMk/>
            <pc:sldMk cId="3789679443" sldId="277"/>
            <ac:spMk id="7" creationId="{0203C2BA-976B-44A9-C0F6-93C98C3027A5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0:22.256" v="668" actId="20577"/>
          <ac:spMkLst>
            <pc:docMk/>
            <pc:sldMk cId="3789679443" sldId="277"/>
            <ac:spMk id="8" creationId="{8AD899A4-57CF-C454-2D54-E026D6E8AFF3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0:37.757" v="674" actId="20577"/>
          <ac:spMkLst>
            <pc:docMk/>
            <pc:sldMk cId="3789679443" sldId="277"/>
            <ac:spMk id="9" creationId="{DB1EC7E0-F039-C494-008C-F78F93C75E6E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1:01.415" v="683" actId="20577"/>
          <ac:spMkLst>
            <pc:docMk/>
            <pc:sldMk cId="3789679443" sldId="277"/>
            <ac:spMk id="10" creationId="{84B7E7E0-5887-4A63-F3F2-DBD0DD5702D9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1:51.613" v="686"/>
          <ac:spMkLst>
            <pc:docMk/>
            <pc:sldMk cId="3789679443" sldId="277"/>
            <ac:spMk id="12" creationId="{AE75F853-99D9-39CA-57D3-0CB22D002C34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1:42.729" v="685"/>
          <ac:spMkLst>
            <pc:docMk/>
            <pc:sldMk cId="3789679443" sldId="277"/>
            <ac:spMk id="13" creationId="{660BC2AD-0D5C-ABB0-40FA-2079949CBCAD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1:54.859" v="687" actId="20577"/>
          <ac:spMkLst>
            <pc:docMk/>
            <pc:sldMk cId="3789679443" sldId="277"/>
            <ac:spMk id="14" creationId="{3B26C099-80C3-6313-237B-23F5C9173DC2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2:36.608" v="699" actId="20577"/>
          <ac:spMkLst>
            <pc:docMk/>
            <pc:sldMk cId="3789679443" sldId="277"/>
            <ac:spMk id="15" creationId="{41B4A5FD-2ED8-124F-CE0E-D0B2BA97D892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2:55.636" v="705" actId="1076"/>
          <ac:spMkLst>
            <pc:docMk/>
            <pc:sldMk cId="3789679443" sldId="277"/>
            <ac:spMk id="16" creationId="{65F255F8-3C3D-68C8-45D4-FF027EAFB41A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3:12.144" v="723" actId="1076"/>
          <ac:spMkLst>
            <pc:docMk/>
            <pc:sldMk cId="3789679443" sldId="277"/>
            <ac:spMk id="17" creationId="{076B9947-5BB8-3B8C-C8C1-7158DCCBCB28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3:51.057" v="740" actId="20577"/>
          <ac:spMkLst>
            <pc:docMk/>
            <pc:sldMk cId="3789679443" sldId="277"/>
            <ac:spMk id="18" creationId="{414C24B5-A0E8-3195-00B0-BDEE1898A395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4:08.653" v="743" actId="1076"/>
          <ac:spMkLst>
            <pc:docMk/>
            <pc:sldMk cId="3789679443" sldId="277"/>
            <ac:spMk id="19" creationId="{21536551-77A4-9591-7805-B333C26187AF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4:14.205" v="745" actId="1076"/>
          <ac:spMkLst>
            <pc:docMk/>
            <pc:sldMk cId="3789679443" sldId="277"/>
            <ac:spMk id="20" creationId="{CC04B3F2-E720-337A-21F7-38C4ED1A1F48}"/>
          </ac:spMkLst>
        </pc:spChg>
        <pc:inkChg chg="del mod">
          <ac:chgData name="TAN Mei Yi [Harrisdale Senior High School]" userId="f9f029c9-d743-4d60-9f2c-e74bdec1ab07" providerId="ADAL" clId="{0E81DB02-AEDE-4812-8FCD-08A30A2237BC}" dt="2023-03-02T03:41:08.007" v="684" actId="478"/>
          <ac:inkMkLst>
            <pc:docMk/>
            <pc:sldMk cId="3789679443" sldId="277"/>
            <ac:inkMk id="11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1:08.007" v="684" actId="478"/>
          <ac:inkMkLst>
            <pc:docMk/>
            <pc:sldMk cId="3789679443" sldId="277"/>
            <ac:inkMk id="39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1:08.007" v="684" actId="478"/>
          <ac:inkMkLst>
            <pc:docMk/>
            <pc:sldMk cId="3789679443" sldId="277"/>
            <ac:inkMk id="40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1:08.007" v="684" actId="478"/>
          <ac:inkMkLst>
            <pc:docMk/>
            <pc:sldMk cId="3789679443" sldId="277"/>
            <ac:inkMk id="54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1:08.007" v="684" actId="478"/>
          <ac:inkMkLst>
            <pc:docMk/>
            <pc:sldMk cId="3789679443" sldId="277"/>
            <ac:inkMk id="57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1:08.007" v="684" actId="478"/>
          <ac:inkMkLst>
            <pc:docMk/>
            <pc:sldMk cId="3789679443" sldId="277"/>
            <ac:inkMk id="74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1:08.007" v="684" actId="478"/>
          <ac:inkMkLst>
            <pc:docMk/>
            <pc:sldMk cId="3789679443" sldId="277"/>
            <ac:inkMk id="109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1:08.007" v="684" actId="478"/>
          <ac:inkMkLst>
            <pc:docMk/>
            <pc:sldMk cId="3789679443" sldId="277"/>
            <ac:inkMk id="110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1:08.007" v="684" actId="478"/>
          <ac:inkMkLst>
            <pc:docMk/>
            <pc:sldMk cId="3789679443" sldId="277"/>
            <ac:inkMk id="125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1:08.007" v="684" actId="478"/>
          <ac:inkMkLst>
            <pc:docMk/>
            <pc:sldMk cId="3789679443" sldId="277"/>
            <ac:inkMk id="126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1:08.007" v="684" actId="478"/>
          <ac:inkMkLst>
            <pc:docMk/>
            <pc:sldMk cId="3789679443" sldId="277"/>
            <ac:inkMk id="133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1:08.007" v="684" actId="478"/>
          <ac:inkMkLst>
            <pc:docMk/>
            <pc:sldMk cId="3789679443" sldId="277"/>
            <ac:inkMk id="134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1:08.007" v="684" actId="478"/>
          <ac:inkMkLst>
            <pc:docMk/>
            <pc:sldMk cId="3789679443" sldId="277"/>
            <ac:inkMk id="135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1:08.007" v="684" actId="478"/>
          <ac:inkMkLst>
            <pc:docMk/>
            <pc:sldMk cId="3789679443" sldId="277"/>
            <ac:inkMk id="159" creationId="{00000000-0000-0000-0000-000000000000}"/>
          </ac:inkMkLst>
        </pc:inkChg>
      </pc:sldChg>
      <pc:sldChg chg="addSp delSp modSp add mod delAnim modAnim">
        <pc:chgData name="TAN Mei Yi [Harrisdale Senior High School]" userId="f9f029c9-d743-4d60-9f2c-e74bdec1ab07" providerId="ADAL" clId="{0E81DB02-AEDE-4812-8FCD-08A30A2237BC}" dt="2023-03-02T03:49:45.816" v="905" actId="1076"/>
        <pc:sldMkLst>
          <pc:docMk/>
          <pc:sldMk cId="1305348402" sldId="278"/>
        </pc:sldMkLst>
        <pc:spChg chg="add mod">
          <ac:chgData name="TAN Mei Yi [Harrisdale Senior High School]" userId="f9f029c9-d743-4d60-9f2c-e74bdec1ab07" providerId="ADAL" clId="{0E81DB02-AEDE-4812-8FCD-08A30A2237BC}" dt="2023-03-02T03:20:06.208" v="126"/>
          <ac:spMkLst>
            <pc:docMk/>
            <pc:sldMk cId="1305348402" sldId="278"/>
            <ac:spMk id="2" creationId="{185368E7-D754-D558-740A-7328CBBD3852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6:38.215" v="823" actId="20577"/>
          <ac:spMkLst>
            <pc:docMk/>
            <pc:sldMk cId="1305348402" sldId="278"/>
            <ac:spMk id="3" creationId="{05327ACE-4C4B-3659-657A-058779806AD0}"/>
          </ac:spMkLst>
        </pc:spChg>
        <pc:spChg chg="del">
          <ac:chgData name="TAN Mei Yi [Harrisdale Senior High School]" userId="f9f029c9-d743-4d60-9f2c-e74bdec1ab07" providerId="ADAL" clId="{0E81DB02-AEDE-4812-8FCD-08A30A2237BC}" dt="2023-03-02T03:20:05.868" v="125" actId="478"/>
          <ac:spMkLst>
            <pc:docMk/>
            <pc:sldMk cId="1305348402" sldId="278"/>
            <ac:spMk id="4" creationId="{19CE5109-DD1B-45ED-A6F2-52B2C02857A1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5:53.721" v="802"/>
          <ac:spMkLst>
            <pc:docMk/>
            <pc:sldMk cId="1305348402" sldId="278"/>
            <ac:spMk id="6" creationId="{2CE330B8-95B0-B8CD-E37A-C82BF76312BD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7:01.239" v="841" actId="20577"/>
          <ac:spMkLst>
            <pc:docMk/>
            <pc:sldMk cId="1305348402" sldId="278"/>
            <ac:spMk id="7" creationId="{A98D016B-45B2-00B5-F4F0-AEE82C88E190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7:37.106" v="878" actId="1076"/>
          <ac:spMkLst>
            <pc:docMk/>
            <pc:sldMk cId="1305348402" sldId="278"/>
            <ac:spMk id="9" creationId="{B70707FD-0E14-14F9-A5C6-56F69DAEB19B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7:52.589" v="886" actId="1076"/>
          <ac:spMkLst>
            <pc:docMk/>
            <pc:sldMk cId="1305348402" sldId="278"/>
            <ac:spMk id="10" creationId="{DDEF9559-35A1-3EE6-C098-A29307C1960B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8:21.937" v="890"/>
          <ac:spMkLst>
            <pc:docMk/>
            <pc:sldMk cId="1305348402" sldId="278"/>
            <ac:spMk id="11" creationId="{1F6D027B-1A79-DA46-AE43-F494D90A4B55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8:15.066" v="889"/>
          <ac:spMkLst>
            <pc:docMk/>
            <pc:sldMk cId="1305348402" sldId="278"/>
            <ac:spMk id="12" creationId="{AC76BB60-2A11-BD44-7028-5E2AA1803756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8:23.800" v="891" actId="20577"/>
          <ac:spMkLst>
            <pc:docMk/>
            <pc:sldMk cId="1305348402" sldId="278"/>
            <ac:spMk id="13" creationId="{4F72234C-848A-EC48-E4AA-E32E192F176B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8:27.079" v="892" actId="20577"/>
          <ac:spMkLst>
            <pc:docMk/>
            <pc:sldMk cId="1305348402" sldId="278"/>
            <ac:spMk id="14" creationId="{DAAE8A07-9090-ECB1-038F-C76104CFE0E1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8:41.837" v="897" actId="20577"/>
          <ac:spMkLst>
            <pc:docMk/>
            <pc:sldMk cId="1305348402" sldId="278"/>
            <ac:spMk id="15" creationId="{522B40C2-F3E7-B13C-52D6-65BAB954220C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9:31.947" v="901" actId="1076"/>
          <ac:spMkLst>
            <pc:docMk/>
            <pc:sldMk cId="1305348402" sldId="278"/>
            <ac:spMk id="16" creationId="{08C098FF-86D7-BC10-633F-D97447D5555F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49:45.816" v="905" actId="1076"/>
          <ac:spMkLst>
            <pc:docMk/>
            <pc:sldMk cId="1305348402" sldId="278"/>
            <ac:spMk id="17" creationId="{8F1FCC54-2B8B-AF37-4DA1-6D5083A5404E}"/>
          </ac:spMkLst>
        </pc:spChg>
        <pc:inkChg chg="del mod">
          <ac:chgData name="TAN Mei Yi [Harrisdale Senior High School]" userId="f9f029c9-d743-4d60-9f2c-e74bdec1ab07" providerId="ADAL" clId="{0E81DB02-AEDE-4812-8FCD-08A30A2237BC}" dt="2023-03-02T03:47:56.316" v="887" actId="478"/>
          <ac:inkMkLst>
            <pc:docMk/>
            <pc:sldMk cId="1305348402" sldId="278"/>
            <ac:inkMk id="8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7:56.316" v="887" actId="478"/>
          <ac:inkMkLst>
            <pc:docMk/>
            <pc:sldMk cId="1305348402" sldId="278"/>
            <ac:inkMk id="32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7:56.316" v="887" actId="478"/>
          <ac:inkMkLst>
            <pc:docMk/>
            <pc:sldMk cId="1305348402" sldId="278"/>
            <ac:inkMk id="44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7:56.316" v="887" actId="478"/>
          <ac:inkMkLst>
            <pc:docMk/>
            <pc:sldMk cId="1305348402" sldId="278"/>
            <ac:inkMk id="51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7:56.316" v="887" actId="478"/>
          <ac:inkMkLst>
            <pc:docMk/>
            <pc:sldMk cId="1305348402" sldId="278"/>
            <ac:inkMk id="67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7:56.316" v="887" actId="478"/>
          <ac:inkMkLst>
            <pc:docMk/>
            <pc:sldMk cId="1305348402" sldId="278"/>
            <ac:inkMk id="96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7:56.316" v="887" actId="478"/>
          <ac:inkMkLst>
            <pc:docMk/>
            <pc:sldMk cId="1305348402" sldId="278"/>
            <ac:inkMk id="116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7:56.316" v="887" actId="478"/>
          <ac:inkMkLst>
            <pc:docMk/>
            <pc:sldMk cId="1305348402" sldId="278"/>
            <ac:inkMk id="122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7:56.316" v="887" actId="478"/>
          <ac:inkMkLst>
            <pc:docMk/>
            <pc:sldMk cId="1305348402" sldId="278"/>
            <ac:inkMk id="123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7:56.316" v="887" actId="478"/>
          <ac:inkMkLst>
            <pc:docMk/>
            <pc:sldMk cId="1305348402" sldId="278"/>
            <ac:inkMk id="124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7:56.316" v="887" actId="478"/>
          <ac:inkMkLst>
            <pc:docMk/>
            <pc:sldMk cId="1305348402" sldId="278"/>
            <ac:inkMk id="126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7:56.316" v="887" actId="478"/>
          <ac:inkMkLst>
            <pc:docMk/>
            <pc:sldMk cId="1305348402" sldId="278"/>
            <ac:inkMk id="134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3:48:00.808" v="888" actId="478"/>
          <ac:inkMkLst>
            <pc:docMk/>
            <pc:sldMk cId="1305348402" sldId="278"/>
            <ac:inkMk id="135" creationId="{00000000-0000-0000-0000-000000000000}"/>
          </ac:inkMkLst>
        </pc:inkChg>
      </pc:sldChg>
      <pc:sldChg chg="addSp delSp modSp add del mod">
        <pc:chgData name="TAN Mei Yi [Harrisdale Senior High School]" userId="f9f029c9-d743-4d60-9f2c-e74bdec1ab07" providerId="ADAL" clId="{0E81DB02-AEDE-4812-8FCD-08A30A2237BC}" dt="2023-03-02T03:50:13.992" v="910" actId="47"/>
        <pc:sldMkLst>
          <pc:docMk/>
          <pc:sldMk cId="725976756" sldId="281"/>
        </pc:sldMkLst>
        <pc:spChg chg="add mod">
          <ac:chgData name="TAN Mei Yi [Harrisdale Senior High School]" userId="f9f029c9-d743-4d60-9f2c-e74bdec1ab07" providerId="ADAL" clId="{0E81DB02-AEDE-4812-8FCD-08A30A2237BC}" dt="2023-03-02T03:20:11.118" v="128"/>
          <ac:spMkLst>
            <pc:docMk/>
            <pc:sldMk cId="725976756" sldId="281"/>
            <ac:spMk id="2" creationId="{2899E1DB-2843-AF38-9122-6CE4AD1D30D7}"/>
          </ac:spMkLst>
        </pc:spChg>
        <pc:spChg chg="del">
          <ac:chgData name="TAN Mei Yi [Harrisdale Senior High School]" userId="f9f029c9-d743-4d60-9f2c-e74bdec1ab07" providerId="ADAL" clId="{0E81DB02-AEDE-4812-8FCD-08A30A2237BC}" dt="2023-03-02T03:20:10.844" v="127" actId="478"/>
          <ac:spMkLst>
            <pc:docMk/>
            <pc:sldMk cId="725976756" sldId="281"/>
            <ac:spMk id="4" creationId="{19CE5109-DD1B-45ED-A6F2-52B2C02857A1}"/>
          </ac:spMkLst>
        </pc:spChg>
      </pc:sldChg>
      <pc:sldChg chg="addSp delSp modSp add mod ord addAnim delAnim modAnim">
        <pc:chgData name="TAN Mei Yi [Harrisdale Senior High School]" userId="f9f029c9-d743-4d60-9f2c-e74bdec1ab07" providerId="ADAL" clId="{0E81DB02-AEDE-4812-8FCD-08A30A2237BC}" dt="2023-03-02T04:49:11.636" v="1318" actId="1076"/>
        <pc:sldMkLst>
          <pc:docMk/>
          <pc:sldMk cId="2421111004" sldId="282"/>
        </pc:sldMkLst>
        <pc:spChg chg="add mod">
          <ac:chgData name="TAN Mei Yi [Harrisdale Senior High School]" userId="f9f029c9-d743-4d60-9f2c-e74bdec1ab07" providerId="ADAL" clId="{0E81DB02-AEDE-4812-8FCD-08A30A2237BC}" dt="2023-03-02T03:20:39.121" v="135"/>
          <ac:spMkLst>
            <pc:docMk/>
            <pc:sldMk cId="2421111004" sldId="282"/>
            <ac:spMk id="2" creationId="{C93BC970-8505-C81E-21FD-EFFFC75D891A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4:43:28.170" v="1142" actId="1076"/>
          <ac:spMkLst>
            <pc:docMk/>
            <pc:sldMk cId="2421111004" sldId="282"/>
            <ac:spMk id="3" creationId="{D64A0C01-1649-F084-EB44-957747894999}"/>
          </ac:spMkLst>
        </pc:spChg>
        <pc:spChg chg="del">
          <ac:chgData name="TAN Mei Yi [Harrisdale Senior High School]" userId="f9f029c9-d743-4d60-9f2c-e74bdec1ab07" providerId="ADAL" clId="{0E81DB02-AEDE-4812-8FCD-08A30A2237BC}" dt="2023-03-02T03:20:38.882" v="134" actId="478"/>
          <ac:spMkLst>
            <pc:docMk/>
            <pc:sldMk cId="2421111004" sldId="282"/>
            <ac:spMk id="4" creationId="{19CE5109-DD1B-45ED-A6F2-52B2C02857A1}"/>
          </ac:spMkLst>
        </pc:spChg>
        <pc:spChg chg="mod">
          <ac:chgData name="TAN Mei Yi [Harrisdale Senior High School]" userId="f9f029c9-d743-4d60-9f2c-e74bdec1ab07" providerId="ADAL" clId="{0E81DB02-AEDE-4812-8FCD-08A30A2237BC}" dt="2023-03-02T04:42:58.714" v="1125" actId="1076"/>
          <ac:spMkLst>
            <pc:docMk/>
            <pc:sldMk cId="2421111004" sldId="282"/>
            <ac:spMk id="5" creationId="{DB762517-2FF2-4816-B82A-BDF65093A448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4:43:10.587" v="1129" actId="14100"/>
          <ac:spMkLst>
            <pc:docMk/>
            <pc:sldMk cId="2421111004" sldId="282"/>
            <ac:spMk id="7" creationId="{F451933F-3D22-BA4F-4A25-6ADCBDD3E787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4:45:10.100" v="1211" actId="21"/>
          <ac:spMkLst>
            <pc:docMk/>
            <pc:sldMk cId="2421111004" sldId="282"/>
            <ac:spMk id="8" creationId="{22691AD0-A5DF-E560-06B4-2D6199500F0E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4:47:37.009" v="1267" actId="1076"/>
          <ac:spMkLst>
            <pc:docMk/>
            <pc:sldMk cId="2421111004" sldId="282"/>
            <ac:spMk id="9" creationId="{242B0B39-1005-9504-B06B-D73F160A86BB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4:47:37.009" v="1267" actId="1076"/>
          <ac:spMkLst>
            <pc:docMk/>
            <pc:sldMk cId="2421111004" sldId="282"/>
            <ac:spMk id="10" creationId="{C8A9D905-0EA9-BF0C-0B49-DE329C47CB05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4:46:45.722" v="1243"/>
          <ac:spMkLst>
            <pc:docMk/>
            <pc:sldMk cId="2421111004" sldId="282"/>
            <ac:spMk id="11" creationId="{DA201BC0-AC80-BDE0-D8A1-3B7468D9C35D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4:46:35.684" v="1242" actId="1076"/>
          <ac:spMkLst>
            <pc:docMk/>
            <pc:sldMk cId="2421111004" sldId="282"/>
            <ac:spMk id="12" creationId="{40A502E8-1608-43F3-CD6B-9F869FB6EC78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4:46:52.475" v="1249" actId="20577"/>
          <ac:spMkLst>
            <pc:docMk/>
            <pc:sldMk cId="2421111004" sldId="282"/>
            <ac:spMk id="13" creationId="{D4B9424D-CD5A-6577-F7D1-5E1577443429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4:47:58.927" v="1272" actId="20577"/>
          <ac:spMkLst>
            <pc:docMk/>
            <pc:sldMk cId="2421111004" sldId="282"/>
            <ac:spMk id="14" creationId="{DECDF2D9-2DC4-5C6D-DC27-80F7976363B3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4:47:26.906" v="1262" actId="1076"/>
          <ac:spMkLst>
            <pc:docMk/>
            <pc:sldMk cId="2421111004" sldId="282"/>
            <ac:spMk id="15" creationId="{CF267983-EAA0-7F30-BBA3-0DD46369A6B0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4:48:21.090" v="1283" actId="1076"/>
          <ac:spMkLst>
            <pc:docMk/>
            <pc:sldMk cId="2421111004" sldId="282"/>
            <ac:spMk id="16" creationId="{F824F75D-7B84-A6AF-5008-CB2243A35F7E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4:48:36.933" v="1291" actId="20577"/>
          <ac:spMkLst>
            <pc:docMk/>
            <pc:sldMk cId="2421111004" sldId="282"/>
            <ac:spMk id="18" creationId="{217FFC68-AD02-7551-141E-C5DF39C76D6B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4:49:05.048" v="1316" actId="1076"/>
          <ac:spMkLst>
            <pc:docMk/>
            <pc:sldMk cId="2421111004" sldId="282"/>
            <ac:spMk id="19" creationId="{EEA2CE75-B35C-DFEF-1376-D1A7D3AFF158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4:49:11.636" v="1318" actId="1076"/>
          <ac:spMkLst>
            <pc:docMk/>
            <pc:sldMk cId="2421111004" sldId="282"/>
            <ac:spMk id="21" creationId="{99E0CDEC-90A0-5C9D-D822-F47F819E2710}"/>
          </ac:spMkLst>
        </pc:spChg>
        <pc:inkChg chg="del mod">
          <ac:chgData name="TAN Mei Yi [Harrisdale Senior High School]" userId="f9f029c9-d743-4d60-9f2c-e74bdec1ab07" providerId="ADAL" clId="{0E81DB02-AEDE-4812-8FCD-08A30A2237BC}" dt="2023-03-02T04:46:03.386" v="1237" actId="478"/>
          <ac:inkMkLst>
            <pc:docMk/>
            <pc:sldMk cId="2421111004" sldId="282"/>
            <ac:inkMk id="6" creationId="{00000000-0000-0000-0000-000000000000}"/>
          </ac:inkMkLst>
        </pc:inkChg>
        <pc:inkChg chg="del">
          <ac:chgData name="TAN Mei Yi [Harrisdale Senior High School]" userId="f9f029c9-d743-4d60-9f2c-e74bdec1ab07" providerId="ADAL" clId="{0E81DB02-AEDE-4812-8FCD-08A30A2237BC}" dt="2023-03-02T04:46:03.386" v="1237" actId="478"/>
          <ac:inkMkLst>
            <pc:docMk/>
            <pc:sldMk cId="2421111004" sldId="282"/>
            <ac:inkMk id="17" creationId="{00000000-0000-0000-0000-000000000000}"/>
          </ac:inkMkLst>
        </pc:inkChg>
        <pc:inkChg chg="del">
          <ac:chgData name="TAN Mei Yi [Harrisdale Senior High School]" userId="f9f029c9-d743-4d60-9f2c-e74bdec1ab07" providerId="ADAL" clId="{0E81DB02-AEDE-4812-8FCD-08A30A2237BC}" dt="2023-03-02T04:46:03.386" v="1237" actId="478"/>
          <ac:inkMkLst>
            <pc:docMk/>
            <pc:sldMk cId="2421111004" sldId="282"/>
            <ac:inkMk id="20" creationId="{00000000-0000-0000-0000-000000000000}"/>
          </ac:inkMkLst>
        </pc:inkChg>
        <pc:inkChg chg="del mod">
          <ac:chgData name="TAN Mei Yi [Harrisdale Senior High School]" userId="f9f029c9-d743-4d60-9f2c-e74bdec1ab07" providerId="ADAL" clId="{0E81DB02-AEDE-4812-8FCD-08A30A2237BC}" dt="2023-03-02T04:46:03.386" v="1237" actId="478"/>
          <ac:inkMkLst>
            <pc:docMk/>
            <pc:sldMk cId="2421111004" sldId="282"/>
            <ac:inkMk id="77" creationId="{00000000-0000-0000-0000-000000000000}"/>
          </ac:inkMkLst>
        </pc:inkChg>
        <pc:inkChg chg="del">
          <ac:chgData name="TAN Mei Yi [Harrisdale Senior High School]" userId="f9f029c9-d743-4d60-9f2c-e74bdec1ab07" providerId="ADAL" clId="{0E81DB02-AEDE-4812-8FCD-08A30A2237BC}" dt="2023-03-02T04:46:06.604" v="1238" actId="478"/>
          <ac:inkMkLst>
            <pc:docMk/>
            <pc:sldMk cId="2421111004" sldId="282"/>
            <ac:inkMk id="153" creationId="{00000000-0000-0000-0000-000000000000}"/>
          </ac:inkMkLst>
        </pc:inkChg>
        <pc:inkChg chg="del">
          <ac:chgData name="TAN Mei Yi [Harrisdale Senior High School]" userId="f9f029c9-d743-4d60-9f2c-e74bdec1ab07" providerId="ADAL" clId="{0E81DB02-AEDE-4812-8FCD-08A30A2237BC}" dt="2023-03-02T04:46:12.449" v="1239" actId="478"/>
          <ac:inkMkLst>
            <pc:docMk/>
            <pc:sldMk cId="2421111004" sldId="282"/>
            <ac:inkMk id="200" creationId="{00000000-0000-0000-0000-000000000000}"/>
          </ac:inkMkLst>
        </pc:inkChg>
        <pc:inkChg chg="del">
          <ac:chgData name="TAN Mei Yi [Harrisdale Senior High School]" userId="f9f029c9-d743-4d60-9f2c-e74bdec1ab07" providerId="ADAL" clId="{0E81DB02-AEDE-4812-8FCD-08A30A2237BC}" dt="2023-03-02T04:46:12.449" v="1239" actId="478"/>
          <ac:inkMkLst>
            <pc:docMk/>
            <pc:sldMk cId="2421111004" sldId="282"/>
            <ac:inkMk id="240" creationId="{00000000-0000-0000-0000-000000000000}"/>
          </ac:inkMkLst>
        </pc:inkChg>
      </pc:sldChg>
      <pc:sldChg chg="modSp mod">
        <pc:chgData name="TAN Mei Yi [Harrisdale Senior High School]" userId="f9f029c9-d743-4d60-9f2c-e74bdec1ab07" providerId="ADAL" clId="{0E81DB02-AEDE-4812-8FCD-08A30A2237BC}" dt="2023-03-02T03:45:06.823" v="800" actId="20577"/>
        <pc:sldMkLst>
          <pc:docMk/>
          <pc:sldMk cId="3000480193" sldId="288"/>
        </pc:sldMkLst>
        <pc:spChg chg="mod">
          <ac:chgData name="TAN Mei Yi [Harrisdale Senior High School]" userId="f9f029c9-d743-4d60-9f2c-e74bdec1ab07" providerId="ADAL" clId="{0E81DB02-AEDE-4812-8FCD-08A30A2237BC}" dt="2023-03-02T03:45:06.823" v="800" actId="20577"/>
          <ac:spMkLst>
            <pc:docMk/>
            <pc:sldMk cId="3000480193" sldId="288"/>
            <ac:spMk id="5" creationId="{00000000-0000-0000-0000-000000000000}"/>
          </ac:spMkLst>
        </pc:spChg>
      </pc:sldChg>
      <pc:sldChg chg="modSp mod">
        <pc:chgData name="TAN Mei Yi [Harrisdale Senior High School]" userId="f9f029c9-d743-4d60-9f2c-e74bdec1ab07" providerId="ADAL" clId="{0E81DB02-AEDE-4812-8FCD-08A30A2237BC}" dt="2023-03-02T04:55:36.061" v="1348" actId="113"/>
        <pc:sldMkLst>
          <pc:docMk/>
          <pc:sldMk cId="2226349418" sldId="292"/>
        </pc:sldMkLst>
        <pc:spChg chg="mod">
          <ac:chgData name="TAN Mei Yi [Harrisdale Senior High School]" userId="f9f029c9-d743-4d60-9f2c-e74bdec1ab07" providerId="ADAL" clId="{0E81DB02-AEDE-4812-8FCD-08A30A2237BC}" dt="2023-03-02T04:55:36.061" v="1348" actId="113"/>
          <ac:spMkLst>
            <pc:docMk/>
            <pc:sldMk cId="2226349418" sldId="292"/>
            <ac:spMk id="21" creationId="{8E7845BC-DC72-44E1-BABF-6AFB4DC3022D}"/>
          </ac:spMkLst>
        </pc:spChg>
        <pc:spChg chg="mod">
          <ac:chgData name="TAN Mei Yi [Harrisdale Senior High School]" userId="f9f029c9-d743-4d60-9f2c-e74bdec1ab07" providerId="ADAL" clId="{0E81DB02-AEDE-4812-8FCD-08A30A2237BC}" dt="2023-03-02T04:49:55.872" v="1323" actId="113"/>
          <ac:spMkLst>
            <pc:docMk/>
            <pc:sldMk cId="2226349418" sldId="292"/>
            <ac:spMk id="22" creationId="{046BE2BE-401B-43B6-9F59-E6AE635E14BD}"/>
          </ac:spMkLst>
        </pc:spChg>
      </pc:sldChg>
      <pc:sldChg chg="addSp delSp modSp add mod delAnim modAnim">
        <pc:chgData name="TAN Mei Yi [Harrisdale Senior High School]" userId="f9f029c9-d743-4d60-9f2c-e74bdec1ab07" providerId="ADAL" clId="{0E81DB02-AEDE-4812-8FCD-08A30A2237BC}" dt="2023-03-02T03:26:42.480" v="290"/>
        <pc:sldMkLst>
          <pc:docMk/>
          <pc:sldMk cId="1402098820" sldId="293"/>
        </pc:sldMkLst>
        <pc:spChg chg="add mod">
          <ac:chgData name="TAN Mei Yi [Harrisdale Senior High School]" userId="f9f029c9-d743-4d60-9f2c-e74bdec1ab07" providerId="ADAL" clId="{0E81DB02-AEDE-4812-8FCD-08A30A2237BC}" dt="2023-03-02T03:23:46.027" v="166" actId="207"/>
          <ac:spMkLst>
            <pc:docMk/>
            <pc:sldMk cId="1402098820" sldId="293"/>
            <ac:spMk id="3" creationId="{6B81A543-355A-F5AA-71E2-EBB477BFF091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24:01.354" v="179" actId="1076"/>
          <ac:spMkLst>
            <pc:docMk/>
            <pc:sldMk cId="1402098820" sldId="293"/>
            <ac:spMk id="4" creationId="{97A79906-DB07-8EA1-07DA-4B60ADD080B0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24:19.211" v="195" actId="1076"/>
          <ac:spMkLst>
            <pc:docMk/>
            <pc:sldMk cId="1402098820" sldId="293"/>
            <ac:spMk id="6" creationId="{2D9822A7-9AA6-DCD2-1D0F-9F378CFE9543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25:04.587" v="228" actId="1076"/>
          <ac:spMkLst>
            <pc:docMk/>
            <pc:sldMk cId="1402098820" sldId="293"/>
            <ac:spMk id="7" creationId="{6008BF23-E7D8-D00B-E52A-AD85797A8CC3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25:21.727" v="234" actId="1076"/>
          <ac:spMkLst>
            <pc:docMk/>
            <pc:sldMk cId="1402098820" sldId="293"/>
            <ac:spMk id="8" creationId="{A45CE506-4D11-B170-3FC1-765FF05FBEAA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26:00.053" v="271" actId="20577"/>
          <ac:spMkLst>
            <pc:docMk/>
            <pc:sldMk cId="1402098820" sldId="293"/>
            <ac:spMk id="9" creationId="{88267243-3D32-AF56-F23A-7E97B807CF0F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26:04.386" v="276" actId="20577"/>
          <ac:spMkLst>
            <pc:docMk/>
            <pc:sldMk cId="1402098820" sldId="293"/>
            <ac:spMk id="10" creationId="{10E27B87-0BC9-ED41-CFA3-8FDB0B6F5112}"/>
          </ac:spMkLst>
        </pc:spChg>
        <pc:spChg chg="add mod">
          <ac:chgData name="TAN Mei Yi [Harrisdale Senior High School]" userId="f9f029c9-d743-4d60-9f2c-e74bdec1ab07" providerId="ADAL" clId="{0E81DB02-AEDE-4812-8FCD-08A30A2237BC}" dt="2023-03-02T03:26:30.450" v="288" actId="1076"/>
          <ac:spMkLst>
            <pc:docMk/>
            <pc:sldMk cId="1402098820" sldId="293"/>
            <ac:spMk id="12" creationId="{5C0C46C3-BE1A-AA8D-9405-0393A0A88D08}"/>
          </ac:spMkLst>
        </pc:spChg>
        <pc:inkChg chg="del">
          <ac:chgData name="TAN Mei Yi [Harrisdale Senior High School]" userId="f9f029c9-d743-4d60-9f2c-e74bdec1ab07" providerId="ADAL" clId="{0E81DB02-AEDE-4812-8FCD-08A30A2237BC}" dt="2023-03-02T03:23:24.954" v="147" actId="478"/>
          <ac:inkMkLst>
            <pc:docMk/>
            <pc:sldMk cId="1402098820" sldId="293"/>
            <ac:inkMk id="11" creationId="{00000000-0000-0000-0000-000000000000}"/>
          </ac:inkMkLst>
        </pc:inkChg>
        <pc:inkChg chg="del">
          <ac:chgData name="TAN Mei Yi [Harrisdale Senior High School]" userId="f9f029c9-d743-4d60-9f2c-e74bdec1ab07" providerId="ADAL" clId="{0E81DB02-AEDE-4812-8FCD-08A30A2237BC}" dt="2023-03-02T03:23:24.954" v="147" actId="478"/>
          <ac:inkMkLst>
            <pc:docMk/>
            <pc:sldMk cId="1402098820" sldId="293"/>
            <ac:inkMk id="103" creationId="{00000000-0000-0000-0000-000000000000}"/>
          </ac:inkMkLst>
        </pc:inkChg>
        <pc:inkChg chg="del">
          <ac:chgData name="TAN Mei Yi [Harrisdale Senior High School]" userId="f9f029c9-d743-4d60-9f2c-e74bdec1ab07" providerId="ADAL" clId="{0E81DB02-AEDE-4812-8FCD-08A30A2237BC}" dt="2023-03-02T03:23:24.954" v="147" actId="478"/>
          <ac:inkMkLst>
            <pc:docMk/>
            <pc:sldMk cId="1402098820" sldId="293"/>
            <ac:inkMk id="105" creationId="{00000000-0000-0000-0000-000000000000}"/>
          </ac:inkMkLst>
        </pc:inkChg>
        <pc:inkChg chg="del">
          <ac:chgData name="TAN Mei Yi [Harrisdale Senior High School]" userId="f9f029c9-d743-4d60-9f2c-e74bdec1ab07" providerId="ADAL" clId="{0E81DB02-AEDE-4812-8FCD-08A30A2237BC}" dt="2023-03-02T03:23:24.954" v="147" actId="478"/>
          <ac:inkMkLst>
            <pc:docMk/>
            <pc:sldMk cId="1402098820" sldId="293"/>
            <ac:inkMk id="107" creationId="{00000000-0000-0000-0000-000000000000}"/>
          </ac:inkMkLst>
        </pc:inkChg>
        <pc:inkChg chg="del">
          <ac:chgData name="TAN Mei Yi [Harrisdale Senior High School]" userId="f9f029c9-d743-4d60-9f2c-e74bdec1ab07" providerId="ADAL" clId="{0E81DB02-AEDE-4812-8FCD-08A30A2237BC}" dt="2023-03-02T03:23:24.954" v="147" actId="478"/>
          <ac:inkMkLst>
            <pc:docMk/>
            <pc:sldMk cId="1402098820" sldId="293"/>
            <ac:inkMk id="138" creationId="{00000000-0000-0000-0000-000000000000}"/>
          </ac:inkMkLst>
        </pc:inkChg>
        <pc:inkChg chg="del">
          <ac:chgData name="TAN Mei Yi [Harrisdale Senior High School]" userId="f9f029c9-d743-4d60-9f2c-e74bdec1ab07" providerId="ADAL" clId="{0E81DB02-AEDE-4812-8FCD-08A30A2237BC}" dt="2023-03-02T03:23:24.954" v="147" actId="478"/>
          <ac:inkMkLst>
            <pc:docMk/>
            <pc:sldMk cId="1402098820" sldId="293"/>
            <ac:inkMk id="154" creationId="{00000000-0000-0000-0000-000000000000}"/>
          </ac:inkMkLst>
        </pc:inkChg>
        <pc:inkChg chg="del">
          <ac:chgData name="TAN Mei Yi [Harrisdale Senior High School]" userId="f9f029c9-d743-4d60-9f2c-e74bdec1ab07" providerId="ADAL" clId="{0E81DB02-AEDE-4812-8FCD-08A30A2237BC}" dt="2023-03-02T03:23:24.954" v="147" actId="478"/>
          <ac:inkMkLst>
            <pc:docMk/>
            <pc:sldMk cId="1402098820" sldId="293"/>
            <ac:inkMk id="155" creationId="{00000000-0000-0000-0000-000000000000}"/>
          </ac:inkMkLst>
        </pc:inkChg>
        <pc:inkChg chg="del">
          <ac:chgData name="TAN Mei Yi [Harrisdale Senior High School]" userId="f9f029c9-d743-4d60-9f2c-e74bdec1ab07" providerId="ADAL" clId="{0E81DB02-AEDE-4812-8FCD-08A30A2237BC}" dt="2023-03-02T03:23:24.954" v="147" actId="478"/>
          <ac:inkMkLst>
            <pc:docMk/>
            <pc:sldMk cId="1402098820" sldId="293"/>
            <ac:inkMk id="156" creationId="{00000000-0000-0000-0000-000000000000}"/>
          </ac:inkMkLst>
        </pc:inkChg>
        <pc:inkChg chg="del">
          <ac:chgData name="TAN Mei Yi [Harrisdale Senior High School]" userId="f9f029c9-d743-4d60-9f2c-e74bdec1ab07" providerId="ADAL" clId="{0E81DB02-AEDE-4812-8FCD-08A30A2237BC}" dt="2023-03-02T03:23:24.954" v="147" actId="478"/>
          <ac:inkMkLst>
            <pc:docMk/>
            <pc:sldMk cId="1402098820" sldId="293"/>
            <ac:inkMk id="163" creationId="{00000000-0000-0000-0000-000000000000}"/>
          </ac:inkMkLst>
        </pc:inkChg>
        <pc:inkChg chg="del">
          <ac:chgData name="TAN Mei Yi [Harrisdale Senior High School]" userId="f9f029c9-d743-4d60-9f2c-e74bdec1ab07" providerId="ADAL" clId="{0E81DB02-AEDE-4812-8FCD-08A30A2237BC}" dt="2023-03-02T03:23:24.954" v="147" actId="478"/>
          <ac:inkMkLst>
            <pc:docMk/>
            <pc:sldMk cId="1402098820" sldId="293"/>
            <ac:inkMk id="164" creationId="{00000000-0000-0000-0000-000000000000}"/>
          </ac:inkMkLst>
        </pc:inkChg>
        <pc:inkChg chg="del">
          <ac:chgData name="TAN Mei Yi [Harrisdale Senior High School]" userId="f9f029c9-d743-4d60-9f2c-e74bdec1ab07" providerId="ADAL" clId="{0E81DB02-AEDE-4812-8FCD-08A30A2237BC}" dt="2023-03-02T03:23:24.954" v="147" actId="478"/>
          <ac:inkMkLst>
            <pc:docMk/>
            <pc:sldMk cId="1402098820" sldId="293"/>
            <ac:inkMk id="165" creationId="{00000000-0000-0000-0000-000000000000}"/>
          </ac:inkMkLst>
        </pc:inkChg>
      </pc:sldChg>
      <pc:sldChg chg="add del">
        <pc:chgData name="TAN Mei Yi [Harrisdale Senior High School]" userId="f9f029c9-d743-4d60-9f2c-e74bdec1ab07" providerId="ADAL" clId="{0E81DB02-AEDE-4812-8FCD-08A30A2237BC}" dt="2023-03-02T03:44:26.199" v="746" actId="47"/>
        <pc:sldMkLst>
          <pc:docMk/>
          <pc:sldMk cId="2306695229" sldId="294"/>
        </pc:sldMkLst>
      </pc:sldChg>
      <pc:sldChg chg="add del">
        <pc:chgData name="TAN Mei Yi [Harrisdale Senior High School]" userId="f9f029c9-d743-4d60-9f2c-e74bdec1ab07" providerId="ADAL" clId="{0E81DB02-AEDE-4812-8FCD-08A30A2237BC}" dt="2023-03-02T03:44:26.199" v="746" actId="47"/>
        <pc:sldMkLst>
          <pc:docMk/>
          <pc:sldMk cId="1941661573" sldId="295"/>
        </pc:sldMkLst>
      </pc:sldChg>
      <pc:sldChg chg="add del">
        <pc:chgData name="TAN Mei Yi [Harrisdale Senior High School]" userId="f9f029c9-d743-4d60-9f2c-e74bdec1ab07" providerId="ADAL" clId="{0E81DB02-AEDE-4812-8FCD-08A30A2237BC}" dt="2023-03-02T03:44:26.199" v="746" actId="47"/>
        <pc:sldMkLst>
          <pc:docMk/>
          <pc:sldMk cId="3628839859" sldId="296"/>
        </pc:sldMkLst>
      </pc:sldChg>
      <pc:sldChg chg="add del">
        <pc:chgData name="TAN Mei Yi [Harrisdale Senior High School]" userId="f9f029c9-d743-4d60-9f2c-e74bdec1ab07" providerId="ADAL" clId="{0E81DB02-AEDE-4812-8FCD-08A30A2237BC}" dt="2023-03-02T03:44:26.199" v="746" actId="47"/>
        <pc:sldMkLst>
          <pc:docMk/>
          <pc:sldMk cId="642305762" sldId="297"/>
        </pc:sldMkLst>
      </pc:sldChg>
      <pc:sldChg chg="add del">
        <pc:chgData name="TAN Mei Yi [Harrisdale Senior High School]" userId="f9f029c9-d743-4d60-9f2c-e74bdec1ab07" providerId="ADAL" clId="{0E81DB02-AEDE-4812-8FCD-08A30A2237BC}" dt="2023-03-02T03:44:26.199" v="746" actId="47"/>
        <pc:sldMkLst>
          <pc:docMk/>
          <pc:sldMk cId="979343826" sldId="298"/>
        </pc:sldMkLst>
      </pc:sldChg>
      <pc:sldChg chg="add del">
        <pc:chgData name="TAN Mei Yi [Harrisdale Senior High School]" userId="f9f029c9-d743-4d60-9f2c-e74bdec1ab07" providerId="ADAL" clId="{0E81DB02-AEDE-4812-8FCD-08A30A2237BC}" dt="2023-03-02T03:44:26.199" v="746" actId="47"/>
        <pc:sldMkLst>
          <pc:docMk/>
          <pc:sldMk cId="845327568" sldId="299"/>
        </pc:sldMkLst>
      </pc:sldChg>
      <pc:sldChg chg="del">
        <pc:chgData name="TAN Mei Yi [Harrisdale Senior High School]" userId="f9f029c9-d743-4d60-9f2c-e74bdec1ab07" providerId="ADAL" clId="{0E81DB02-AEDE-4812-8FCD-08A30A2237BC}" dt="2023-03-02T01:33:14.306" v="3" actId="47"/>
        <pc:sldMkLst>
          <pc:docMk/>
          <pc:sldMk cId="329112437" sldId="442"/>
        </pc:sldMkLst>
      </pc:sldChg>
      <pc:sldChg chg="del">
        <pc:chgData name="TAN Mei Yi [Harrisdale Senior High School]" userId="f9f029c9-d743-4d60-9f2c-e74bdec1ab07" providerId="ADAL" clId="{0E81DB02-AEDE-4812-8FCD-08A30A2237BC}" dt="2023-03-02T01:33:14.306" v="3" actId="47"/>
        <pc:sldMkLst>
          <pc:docMk/>
          <pc:sldMk cId="4235649175" sldId="443"/>
        </pc:sldMkLst>
      </pc:sldChg>
      <pc:sldChg chg="del">
        <pc:chgData name="TAN Mei Yi [Harrisdale Senior High School]" userId="f9f029c9-d743-4d60-9f2c-e74bdec1ab07" providerId="ADAL" clId="{0E81DB02-AEDE-4812-8FCD-08A30A2237BC}" dt="2023-03-02T01:33:14.306" v="3" actId="47"/>
        <pc:sldMkLst>
          <pc:docMk/>
          <pc:sldMk cId="2392366133" sldId="453"/>
        </pc:sldMkLst>
      </pc:sldChg>
      <pc:sldChg chg="del">
        <pc:chgData name="TAN Mei Yi [Harrisdale Senior High School]" userId="f9f029c9-d743-4d60-9f2c-e74bdec1ab07" providerId="ADAL" clId="{0E81DB02-AEDE-4812-8FCD-08A30A2237BC}" dt="2023-03-02T01:33:14.306" v="3" actId="47"/>
        <pc:sldMkLst>
          <pc:docMk/>
          <pc:sldMk cId="3629076612" sldId="457"/>
        </pc:sldMkLst>
      </pc:sldChg>
      <pc:sldChg chg="del">
        <pc:chgData name="TAN Mei Yi [Harrisdale Senior High School]" userId="f9f029c9-d743-4d60-9f2c-e74bdec1ab07" providerId="ADAL" clId="{0E81DB02-AEDE-4812-8FCD-08A30A2237BC}" dt="2023-03-02T01:33:14.306" v="3" actId="47"/>
        <pc:sldMkLst>
          <pc:docMk/>
          <pc:sldMk cId="4277406438" sldId="458"/>
        </pc:sldMkLst>
      </pc:sldChg>
      <pc:sldChg chg="del">
        <pc:chgData name="TAN Mei Yi [Harrisdale Senior High School]" userId="f9f029c9-d743-4d60-9f2c-e74bdec1ab07" providerId="ADAL" clId="{0E81DB02-AEDE-4812-8FCD-08A30A2237BC}" dt="2023-03-02T01:33:14.306" v="3" actId="47"/>
        <pc:sldMkLst>
          <pc:docMk/>
          <pc:sldMk cId="1412546243" sldId="459"/>
        </pc:sldMkLst>
      </pc:sldChg>
      <pc:sldChg chg="del">
        <pc:chgData name="TAN Mei Yi [Harrisdale Senior High School]" userId="f9f029c9-d743-4d60-9f2c-e74bdec1ab07" providerId="ADAL" clId="{0E81DB02-AEDE-4812-8FCD-08A30A2237BC}" dt="2023-03-02T01:33:14.306" v="3" actId="47"/>
        <pc:sldMkLst>
          <pc:docMk/>
          <pc:sldMk cId="1898548170" sldId="460"/>
        </pc:sldMkLst>
      </pc:sldChg>
      <pc:sldChg chg="del">
        <pc:chgData name="TAN Mei Yi [Harrisdale Senior High School]" userId="f9f029c9-d743-4d60-9f2c-e74bdec1ab07" providerId="ADAL" clId="{0E81DB02-AEDE-4812-8FCD-08A30A2237BC}" dt="2023-03-02T01:33:14.306" v="3" actId="47"/>
        <pc:sldMkLst>
          <pc:docMk/>
          <pc:sldMk cId="1616900629" sldId="461"/>
        </pc:sldMkLst>
      </pc:sldChg>
      <pc:sldChg chg="del">
        <pc:chgData name="TAN Mei Yi [Harrisdale Senior High School]" userId="f9f029c9-d743-4d60-9f2c-e74bdec1ab07" providerId="ADAL" clId="{0E81DB02-AEDE-4812-8FCD-08A30A2237BC}" dt="2023-03-02T01:33:14.306" v="3" actId="47"/>
        <pc:sldMkLst>
          <pc:docMk/>
          <pc:sldMk cId="21022590" sldId="462"/>
        </pc:sldMkLst>
      </pc:sldChg>
      <pc:sldChg chg="del">
        <pc:chgData name="TAN Mei Yi [Harrisdale Senior High School]" userId="f9f029c9-d743-4d60-9f2c-e74bdec1ab07" providerId="ADAL" clId="{0E81DB02-AEDE-4812-8FCD-08A30A2237BC}" dt="2023-03-02T01:33:14.306" v="3" actId="47"/>
        <pc:sldMkLst>
          <pc:docMk/>
          <pc:sldMk cId="3067833419" sldId="463"/>
        </pc:sldMkLst>
      </pc:sldChg>
      <pc:sldChg chg="del">
        <pc:chgData name="TAN Mei Yi [Harrisdale Senior High School]" userId="f9f029c9-d743-4d60-9f2c-e74bdec1ab07" providerId="ADAL" clId="{0E81DB02-AEDE-4812-8FCD-08A30A2237BC}" dt="2023-03-02T01:33:14.306" v="3" actId="47"/>
        <pc:sldMkLst>
          <pc:docMk/>
          <pc:sldMk cId="1008355428" sldId="464"/>
        </pc:sldMkLst>
      </pc:sldChg>
      <pc:sldChg chg="del">
        <pc:chgData name="TAN Mei Yi [Harrisdale Senior High School]" userId="f9f029c9-d743-4d60-9f2c-e74bdec1ab07" providerId="ADAL" clId="{0E81DB02-AEDE-4812-8FCD-08A30A2237BC}" dt="2023-03-02T01:33:14.306" v="3" actId="47"/>
        <pc:sldMkLst>
          <pc:docMk/>
          <pc:sldMk cId="2070731035" sldId="465"/>
        </pc:sldMkLst>
      </pc:sldChg>
      <pc:sldChg chg="del">
        <pc:chgData name="TAN Mei Yi [Harrisdale Senior High School]" userId="f9f029c9-d743-4d60-9f2c-e74bdec1ab07" providerId="ADAL" clId="{0E81DB02-AEDE-4812-8FCD-08A30A2237BC}" dt="2023-03-02T01:33:14.306" v="3" actId="47"/>
        <pc:sldMkLst>
          <pc:docMk/>
          <pc:sldMk cId="3822272902" sldId="466"/>
        </pc:sldMkLst>
      </pc:sldChg>
      <pc:sldChg chg="del">
        <pc:chgData name="TAN Mei Yi [Harrisdale Senior High School]" userId="f9f029c9-d743-4d60-9f2c-e74bdec1ab07" providerId="ADAL" clId="{0E81DB02-AEDE-4812-8FCD-08A30A2237BC}" dt="2023-03-02T01:33:14.306" v="3" actId="47"/>
        <pc:sldMkLst>
          <pc:docMk/>
          <pc:sldMk cId="4252660933" sldId="468"/>
        </pc:sldMkLst>
      </pc:sldChg>
      <pc:sldChg chg="del">
        <pc:chgData name="TAN Mei Yi [Harrisdale Senior High School]" userId="f9f029c9-d743-4d60-9f2c-e74bdec1ab07" providerId="ADAL" clId="{0E81DB02-AEDE-4812-8FCD-08A30A2237BC}" dt="2023-03-02T01:33:14.306" v="3" actId="47"/>
        <pc:sldMkLst>
          <pc:docMk/>
          <pc:sldMk cId="2085520564" sldId="469"/>
        </pc:sldMkLst>
      </pc:sldChg>
      <pc:sldChg chg="del">
        <pc:chgData name="TAN Mei Yi [Harrisdale Senior High School]" userId="f9f029c9-d743-4d60-9f2c-e74bdec1ab07" providerId="ADAL" clId="{0E81DB02-AEDE-4812-8FCD-08A30A2237BC}" dt="2023-03-02T01:33:14.306" v="3" actId="47"/>
        <pc:sldMkLst>
          <pc:docMk/>
          <pc:sldMk cId="3580074278" sldId="470"/>
        </pc:sldMkLst>
      </pc:sldChg>
      <pc:sldChg chg="del">
        <pc:chgData name="TAN Mei Yi [Harrisdale Senior High School]" userId="f9f029c9-d743-4d60-9f2c-e74bdec1ab07" providerId="ADAL" clId="{0E81DB02-AEDE-4812-8FCD-08A30A2237BC}" dt="2023-03-02T01:33:14.306" v="3" actId="47"/>
        <pc:sldMkLst>
          <pc:docMk/>
          <pc:sldMk cId="3513768391" sldId="471"/>
        </pc:sldMkLst>
      </pc:sldChg>
      <pc:sldChg chg="del">
        <pc:chgData name="TAN Mei Yi [Harrisdale Senior High School]" userId="f9f029c9-d743-4d60-9f2c-e74bdec1ab07" providerId="ADAL" clId="{0E81DB02-AEDE-4812-8FCD-08A30A2237BC}" dt="2023-03-02T01:33:14.306" v="3" actId="47"/>
        <pc:sldMkLst>
          <pc:docMk/>
          <pc:sldMk cId="2996820454" sldId="472"/>
        </pc:sldMkLst>
      </pc:sldChg>
      <pc:sldChg chg="del">
        <pc:chgData name="TAN Mei Yi [Harrisdale Senior High School]" userId="f9f029c9-d743-4d60-9f2c-e74bdec1ab07" providerId="ADAL" clId="{0E81DB02-AEDE-4812-8FCD-08A30A2237BC}" dt="2023-03-02T01:33:14.306" v="3" actId="47"/>
        <pc:sldMkLst>
          <pc:docMk/>
          <pc:sldMk cId="2927223525" sldId="474"/>
        </pc:sldMkLst>
      </pc:sldChg>
      <pc:sldChg chg="del">
        <pc:chgData name="TAN Mei Yi [Harrisdale Senior High School]" userId="f9f029c9-d743-4d60-9f2c-e74bdec1ab07" providerId="ADAL" clId="{0E81DB02-AEDE-4812-8FCD-08A30A2237BC}" dt="2023-03-02T01:33:14.306" v="3" actId="47"/>
        <pc:sldMkLst>
          <pc:docMk/>
          <pc:sldMk cId="3421285151" sldId="475"/>
        </pc:sldMkLst>
      </pc:sldChg>
      <pc:sldChg chg="del">
        <pc:chgData name="TAN Mei Yi [Harrisdale Senior High School]" userId="f9f029c9-d743-4d60-9f2c-e74bdec1ab07" providerId="ADAL" clId="{0E81DB02-AEDE-4812-8FCD-08A30A2237BC}" dt="2023-03-02T01:33:14.306" v="3" actId="47"/>
        <pc:sldMkLst>
          <pc:docMk/>
          <pc:sldMk cId="2052746198" sldId="476"/>
        </pc:sldMkLst>
      </pc:sldChg>
      <pc:sldMasterChg chg="delSldLayout">
        <pc:chgData name="TAN Mei Yi [Harrisdale Senior High School]" userId="f9f029c9-d743-4d60-9f2c-e74bdec1ab07" providerId="ADAL" clId="{0E81DB02-AEDE-4812-8FCD-08A30A2237BC}" dt="2023-03-02T01:33:14.306" v="3" actId="47"/>
        <pc:sldMasterMkLst>
          <pc:docMk/>
          <pc:sldMasterMk cId="3957524511" sldId="2147483648"/>
        </pc:sldMasterMkLst>
        <pc:sldLayoutChg chg="del">
          <pc:chgData name="TAN Mei Yi [Harrisdale Senior High School]" userId="f9f029c9-d743-4d60-9f2c-e74bdec1ab07" providerId="ADAL" clId="{0E81DB02-AEDE-4812-8FCD-08A30A2237BC}" dt="2023-03-02T01:33:14.306" v="3" actId="47"/>
          <pc:sldLayoutMkLst>
            <pc:docMk/>
            <pc:sldMasterMk cId="3957524511" sldId="2147483648"/>
            <pc:sldLayoutMk cId="2451826033" sldId="2147483663"/>
          </pc:sldLayoutMkLst>
        </pc:sldLayoutChg>
      </pc:sldMaster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3.png>
</file>

<file path=ppt/media/image214.png>
</file>

<file path=ppt/media/image215.png>
</file>

<file path=ppt/media/image216.png>
</file>

<file path=ppt/media/image217.png>
</file>

<file path=ppt/media/image218.png>
</file>

<file path=ppt/media/image219.png>
</file>

<file path=ppt/media/image22.png>
</file>

<file path=ppt/media/image220.png>
</file>

<file path=ppt/media/image221.png>
</file>

<file path=ppt/media/image222.png>
</file>

<file path=ppt/media/image223.png>
</file>

<file path=ppt/media/image224.png>
</file>

<file path=ppt/media/image225.png>
</file>

<file path=ppt/media/image226.png>
</file>

<file path=ppt/media/image227.png>
</file>

<file path=ppt/media/image228.png>
</file>

<file path=ppt/media/image229.png>
</file>

<file path=ppt/media/image23.png>
</file>

<file path=ppt/media/image230.png>
</file>

<file path=ppt/media/image231.png>
</file>

<file path=ppt/media/image232.png>
</file>

<file path=ppt/media/image233.png>
</file>

<file path=ppt/media/image234.png>
</file>

<file path=ppt/media/image236.png>
</file>

<file path=ppt/media/image237.png>
</file>

<file path=ppt/media/image238.png>
</file>

<file path=ppt/media/image239.png>
</file>

<file path=ppt/media/image24.png>
</file>

<file path=ppt/media/image240.png>
</file>

<file path=ppt/media/image241.png>
</file>

<file path=ppt/media/image242.png>
</file>

<file path=ppt/media/image243.png>
</file>

<file path=ppt/media/image244.png>
</file>

<file path=ppt/media/image245.png>
</file>

<file path=ppt/media/image246.png>
</file>

<file path=ppt/media/image247.png>
</file>

<file path=ppt/media/image248.png>
</file>

<file path=ppt/media/image249.png>
</file>

<file path=ppt/media/image25.png>
</file>

<file path=ppt/media/image250.png>
</file>

<file path=ppt/media/image251.png>
</file>

<file path=ppt/media/image252.png>
</file>

<file path=ppt/media/image253.png>
</file>

<file path=ppt/media/image254.png>
</file>

<file path=ppt/media/image255.png>
</file>

<file path=ppt/media/image256.png>
</file>

<file path=ppt/media/image257.png>
</file>

<file path=ppt/media/image258.png>
</file>

<file path=ppt/media/image259.png>
</file>

<file path=ppt/media/image26.png>
</file>

<file path=ppt/media/image260.png>
</file>

<file path=ppt/media/image261.png>
</file>

<file path=ppt/media/image262.png>
</file>

<file path=ppt/media/image263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716E95-4FD7-42D6-8B79-F8BB577A8706}" type="datetimeFigureOut">
              <a:rPr lang="en-AU" smtClean="0"/>
              <a:t>8/03/2023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7D0228-55D5-4B60-ADF2-024A33697D1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4855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FF137-0809-4DAA-8E3C-28073C2EEE2A}" type="datetimeFigureOut">
              <a:rPr lang="en-AU" smtClean="0"/>
              <a:t>8/03/2023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C39D7-84E0-46E1-9BB0-376D921FF78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5835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FF137-0809-4DAA-8E3C-28073C2EEE2A}" type="datetimeFigureOut">
              <a:rPr lang="en-AU" smtClean="0"/>
              <a:t>8/03/2023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C39D7-84E0-46E1-9BB0-376D921FF78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2296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FF137-0809-4DAA-8E3C-28073C2EEE2A}" type="datetimeFigureOut">
              <a:rPr lang="en-AU" smtClean="0"/>
              <a:t>8/03/2023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C39D7-84E0-46E1-9BB0-376D921FF78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908095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kill Develop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90500" cap="flat" cmpd="sng">
            <a:gradFill>
              <a:gsLst>
                <a:gs pos="100000">
                  <a:srgbClr val="01244E"/>
                </a:gs>
                <a:gs pos="0">
                  <a:srgbClr val="94B5E0"/>
                </a:gs>
              </a:gsLst>
              <a:lin ang="5400000" scaled="0"/>
            </a:gra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8014" y="5747656"/>
            <a:ext cx="975044" cy="975044"/>
          </a:xfrm>
          <a:prstGeom prst="rect">
            <a:avLst/>
          </a:prstGeom>
        </p:spPr>
      </p:pic>
      <p:sp>
        <p:nvSpPr>
          <p:cNvPr id="8" name="AutoShape 2" descr="data:image/png;base64,iVBORw0KGgoAAAANSUhEUgAAAf8AAAEOCAYAAACHPx4CAAAxEUlEQVR42u2d93tV1b6v79+z+W0fOd69gyBoVDCCAqEIHIIUg4fg3ogQKYfLBs7GDRaKBAm9Q0B6KNKLEiAovRo6gZCEpnT43vMZ95nzzrWyahop7/s848mac8y25pgZ72hzjf915rZZfQwAAABQOf4X8gcAAED+yB8AAAD5I38AAADkj/wBAACQP/IHAACo5/J/4+02cSX82cix1uqtd/zlfaeLrV3HLn74U5MmIcuKDx73z680tdzlG5I+NwAAALwE+R8tfmjvd/rQ+g/Ktryt+xM+RnDda6+3coWHA0VlyB8AAKCuy3/ynGU2ZV6e5e8/YR998mml5K/Ps1ZstIzMLOQPAABQ1+Wf3q2nHbvxyH1WC0B47T1R+euv5K9CAPIHAACoo/JfveuwDRs70V/OWbzaxn77faXlr4JDsPkf+QMAANQx+ffN+sxat/3AH8j3XvtO1jL1bTtd/qJS8leYmZdvvfoPRP4AAAB1Tf6qnad3z6iw/tPsUbZ0095Ky1+h58cDbPbKTcgfAACgLsl/zNc5brBf+Po1u3+xHn36V0n+Bb+VuhYEvQWA/AEAAGpZ/q/+NcXS2qeHhHc/6GgpLVpa4eW7Efd5/c237OdzJZWWv4Le+9f7/8gfAACgluXPL/wBAAAgf+QPAACA/JE/AAAA8kf+AAAAyB/5AwAA1BH5cwsAAACQPwAAACB/AAAAQP4AAACA/AEAAAD5AwAAAPIHAAAA5A8AAADIHwAAAOqx/Nu0acOdBgAAQP4AAABQb+RfWlpqo0ePtoyMDOvSpYsNHjzYioqKXNyzZ89szZo11r17d+vQoYNt374d+QMAANR3+Y8fP97y8/P95cLCQhs0aJD7vGnTJvv888/t/v37VlZWZiNGjLAWLVpwpwEAAOqz/A8cOBCyfPLkSUtJSXGfhwwZYqdOnfLjjh8/bk2bNk342OXl5dUa7t27Z0+fPiWlAQAAqiL/mzdv2siRIy0zM9PV+HNyciw1NdXFtW3b1l68eOFv+/z5c2vWrJn7fPbsWddN4IXHjx9XOPZvv/1WI6GkpMRdCwAAAPKvBNnZ2bZ//35/+c6dO9a8eXP3eejQoXb69Ok6U/MvLi62CxcuuALAlStXSHEAAED+ldmpd+/erqlf3L1714YNG+Y3+2/ZssXv81ehQC0EXqvAy0LN/pcuXXIFAHUDAAAAIP8kUW2+T58+1qlTJ0tLS3OD/IYPH26TJ092o/1XrVpl3bp1c/G7d+92TfwvG0lf8r927RqpDgAAyL8xoP5+r/8fAAAA+TcSqir/M7frT2gMkB6kF4HnDJA/8kf+pAfphfwBkD/yRyakB+mF/AGQP/JHJqQH6YX8Afkjf2SDTEgP0gv5A/JH/sgGmZAeyB/5A/JH/pH/2d54u03cf8jPRo61Vm+94y/vO11s7Tp28cOfmjQJWVZ88Lh/fqWp5S7fkNS5G6tMSI/6lV7Hbjyy7H/8y97v9KF90LmbdfvoYxv1r8l27ObjhO7rq39N8dPpnffet7T26TZw6H9ZwW+lCe3jhe69MyPG6XiZfx9q+87ciLm/wuyVmxJ+Po4WP7Qh/+ef9n56V7dvz48H2PTFaxJ6nnjOAPnXA/nrn1wZW/9B2Za3dX/Cxwiue+31Vk5WB4rKyARIjwaTXsdLnljbDp0tZ/HqkPVT56+wjz751E7cehr3vkaKm7tqi6W2TrNDl+4k/YxEipOUB40Yk/AzFu/5UMFGhYoZS9f5cSqs/EffT0IKDcgfalz+s2bNqlMXVVPX8zLkP3nOMpsyL8/y959wGVplZKPPs1ZstIzMLDIB0qPBpNfYb793tepI9+vjTz+3f+XMrZSsFXKXrXctPNUh/yPXH9jbae0SfsbiPR9jvs6xTz77osJ+KqyoBSBeoYfnDJB/PZB/ereermlTn1XjDK8NJCob/VVmokyFTID0aAjppWb+ZZv3RbxfWt+jT/9Ky//wlfuuVaGq8tezMnL8ty4kI/9Yz4eeu+U//hy3ewr5Q43Kf+HChTZx4kTT3+vXr7uVmglv48aNbp3+alksXrzYTdbjMW/ePDt06JC/vHfvXjt69Kj98ccfboKfZcuWuWOsW7fOysrKQuR++fJlW7BggZsB8MSJE7ZkyRJ3vPPnz4fIX9MHa66ARYsW2cqVK+3WrVv1Rv6rdx22YWMn+stq3lRtp7KykaiCzYnIn/Soz+nVvNWbfi03UpdAy9S3Ky1/hTffeTfhPn+vEBIep+UOXXu464nX53/48r2Eno9Y3zvedXrXxHMG1V7zLy0tdVL2JHvjxg2bP3++W3/w4EE7fPiwW//w4UNfyB7a78GDB7Z9+3Y7deqUv/7q1au2du1af3n69OmuUKHJds6cOWPr16+3x48fu301SVBOTo6/rQoQXoFDk/IEj1PX5d836zNr3fYD/5/2vfadXIZ2uvxFpWSjMDMv33r1H4hsSI96n16xasCSsVoGqlLzVxpXteYvSY+fOssNIky25h/t+dAgv2jjTTS+4ODF29T8ofblL3EXFRVVkOaOHTuchPPy8tw6yV0FAdXYNWmOxK3CgFCtPohq71OnTvWXJ02a5AoVYsOGDS7eQ+sV77FmzRo3i+CLFy/ccrDloS7LX6X99O4ZFdZ/mj3Klm7aW2nZKKhfUCOLkT/pUZ/TK1rft0Lm34b4rTKVkf/3S9ZWW5//ydJnbhBfZeQf6fnQ984aMqLCfntOXnMFUpr94aXIf+7cuU7mQTRN7+zZs91ntQJoWTX327dvuyl7JXsJuqCgwG1z//59V4NXq4Bq6j/99JPNmDHDP15ubq7/ec6cOSHnkuS/++47f1ktAjquCh3qPqgv8tc/uAaXha9fs/sXvy+zsrLRyGDVWIMZEvInPepbemnU+7vvd6jwilvOolVuNLzX1J6srOet2erWV9dof4VWb7WutPzDn4/jGu3/QUfXKuBts/Xweeua0dfmrv4R+cPLq/lfuHChgjS95n3JXvFLly71m/R37drlJF9eXu7W5efn26VLl/z91UUwbdo0fzl4PtX8S0pKItb8VcgIylpjEryWh7oif/W/KaMKhnf/5x87pUVLK7x8N+I+r7/5lv18rqTSsnGjmZdvcO8TI3/Soz6nl0bSDxk93u+K0SA9LeuVzFhpqqDm8WC/eJt27Z1Us4aMtP3nb1VqnEC0OA0U9a4pWl/8tIU/JPx86HurZcL7znq7QS1QwS4o5A81Lv+ZM2f6K9S3r0F6Xp+/xKzmfK8rQIP/JGAN6PNq6mr695r8xfLly/2mfIlfrQTBZv+g/M+ePev3+WtbtRgEWwl0LXfv3vW7DzT4ry7Jn1/6qlsyIT1IL37hDyBB+e/cudMJ3BvV7432VxO/RvhrRH4QiVyj8j1++OEHV/sP1t5VQNAAQHUXaFCfjqe3AcLlr8KDugx0Hm2vQoaE76GWhRUrVrjChcQffGsA+SN/0oP0IvCcQSXl31hA/siE9CC9kD8A8kc2yIT0IL2QPyB/5I9skAnpgfyRPyB/5A8AAID8kT8AAADyR/4AAADIH/kDAAAgf+QPAACA/JE/AAAA8kf+AAAAyB/5AwAAIH/kDwAAgPyrJn/NLFgTtGnTJuJniE9NpEl1pQdpWb+fg5p8FoLLmtysc+fObrp0AORfB+VfXl7upjCuyQzmypUrPHVJcOHChWrP+KsrPZB/7VHX/zfDn4Xgsdq1a+dmLwVA/nVY/oqPl8mUlpba6NGjLSMjw7p06WKDBw92UxGLZ8+e2Zo1a6x79+7WoUMHV9qPVrsoKCiwgQMHWteuXW348OHuvMoktm3bZn379rXWrVvbpEmT/IxD+2qfTp06uSmSo23X0NIsXgGgOtIj1n0PTycdW+dp0qSJ+/vrr7+Sk9SC/Gvrf7M6ngUd6+HDhyFxZ8+eJSEB+ddl+cfLZMaPH2/5+fn+cmFhoQ0aNMh93rRpk33++ed2//59KysrsxEjRliLFi0qZDDKJHr16mXXrl1zyxs2bLBRo0bZjh07bMCAAW7/Bw8euAxmz549bpuWLVu65eLi4pjbNcQ0i1UAqI70iHY/o6UTNf+XI//a+N+sjmeBrj5A/nVQJMpIIoXr16/728TKZA4cOBCyfPLkSUtJSXGfhwwZYqdOnfLjjh8/bk2bNq2QEYwZM8YOHjwYchzVKpTRBGsIaj4cO3as+6zjnDhxwn2OtZ2Hah7Rvmt9CcH0iFYAqI70iHY/o6VTZTL1+p4WLzPU5v9mdTwL8eRf1/837927Z0+fPsWQyL9hyT+ZoH+CcG7evGkjR460zMxMV6vIycmx1NRUF9e2bduQ5vfnz59bs2bNKmQE6gdUM2Q4ilcTYTD07t3bxb3zzjsJbRepttRQwqVLl2okPaLdz2jpFJ6pSxbBfSMVUhpaWrzsUFP/m1V9FhKRf33531QhS/cJkH+DrvmrOS/44CsjiUR2drbt37/fX75z5441b97cfR46dKidPn066Zq//sGmTJliw4YNs6tXr/rrlVkdOnSoQiYSa7vGVvOvjvSIdj+jpRM1/9oNtfm/WR3PQn2v+atrUf9vutcMUkb+DUb+ifQrRstchGoBak4Ud+/edZmF17S4ZcsWv19RGY9qIV7NI5gRhPcfLlmyxL755hs30Ej7qK9R6DWh+fPnV8hEYm3XENMsVp9/daRHtPsZLZ2EBoMxirt2qM3/zep4FhpCn7+a/dXSFq2VBZB/g5N/rMzFqzH06dPHjbpPS0tzA4nUTzh58mTXLLhq1Srr1q2bi9+9e7drNoyUEaiGkpWV5d4BVp+iMivtv379epeJ6Rjjxo3z+96C+8barqGlWbzR/tWRHrHuZ6R0EhMmTLAePXrY0aNHyUlqSf618b9ZHc9CQxnwJ+nrvnsFHkD+DVb+8TIXqF1q4j3/IIzErj/yr+n/TZ6Fiqhrg19GbeDyP3O7/oSakn9NSgYqR02miTK2YM0PGudzwLNQtXwTkH+9lz80HtRcqx97WbZsGTeDZ4FngXwT+SN/AAAg30T+yB8AGjz0+ZNvIn/kDwCNDN5nJ99E/sgfABppzb99+/bu54Q99LqbNzNfY5hMi3wT+dsbb7eJK+LPRo61Vm+94y/vO11s7Tp28cOfmjQJWVZ88Lh/fqWp5S7fkNS5eYgBoKbkrx/0yc3N9devXLnSpk+f3mgm0yLfRP5x5X+0+KG93+lD6z8o2/K27k/4GMF1r73eyhUeDhSVIX8AeOny128KpKen++v1o0FqCUhkMi3kD41C/pPnLLMp8/Isf/8J++iTTyslf32etWKjZWRmIX+oVWbNmlWpuOrcB2qfaJMwBQf8aWKgixcvup8B7tmzpx8fbzIt5A+NQv7p3XrasRuP3Ge1AITX3hOVv/5K/ioEIH9A/vAya/5i8+bNNnXqVFu+fLkLIpHJtJA/NHj5r9512IaNnegv5yxebWO//b7S8lfBIdj8j/whWf744w83eYt+rGXhwoW2bt06Kysr8zPqEydOuMlY5s2bZ+fPn/dlHStOnDt3zvLy8mzmzJl+H2+8faB+y//JkyfWtWtX69evnz+pTWOZTIt8E/nHFHDfrM+sddsP/IF877XvZC1T37bT5S8qJX+FmXn51qv/QOQPlWL79u126tQpf1m1tLVr1/6/5/vMGTdZi5p4lXlrwhfN9R4vTs+LJoNRnISwceNGKyoqirkP1H/5i1GjRtnAgQP95cYymRb5JvKPKmDVztO7Z1RY/2n2KFu6aW+l5a/Q8+MBNnvlJuQPSXP58uWQZU0Eo6ZbsWHDhpCJYW7cuOFe1YoXJ9nfunXLj1Mf8NatW2PuA4D8oUHKf8zXOW6wX/j6Nbt/sR59+ldJ/gW/lboWBL0FgPwhGfQKlmrgejVLNf6ffvrJZsyY4eLmzJkTsq2a7b/77ru4cWrKVxdCMKgPONY+AMgf6rX8X/1riqW1Tw8J737Q0VJatLTCy3cj7vP6m2/Zz+dKKi1/Bb33r/f/kT8kQ35+vl26dMlffvjwoU2bNs2v3ZeUlESt+UeLU81ftf0g6k6ItQ8A8od6LX9+4Q/qE6qRe03xEr/E7TX76/Uur49ecWoh8FoFYsVpsJ+W1d8vDh486EZ4x9oHAPkD8kf+UEuo9q1R+QsWLHAjsTUoTwWAvXv3umb548eP2+LFi128Bu2pCV/Eizt58qQrWCheI74193usfQCQPyB/5A8AgPwB+SN/AADkD8gf+QMAIH+obfnzEAMAAPkm8uchBgBA/uSbyJ+HGACAfBOQPw8xAAD5JiB/HmIAAPJNQP48xAAA5JuA/HmIAQDINwH58xADAJBvAvLnIQYAIN+EWpZ/mzZteIgBAJA/NCb5X7lypUF8Uc3ExkMMAID8IYmaf2lpqY0ePdoyMjKsS5cuNnjwYDeNqUdBQYENHDjQunbtasOHD7eSkhI37ammQO3bt6+1bt3aJk2a5NZ5x9U+nTp1ctOuRtuuurh37557gK9du0aqAwAgf+SfiPzHjx9v+fn5/vrCwkIbNGiQ+/zrr79ar169fLFu2LDBRo0aZTt27LABAwbY/fv37cGDB65QsGfPHrdNy5Yt3XJxcXHM7aqDp0+f2qVLl9wDrEIAAAAgf+SfgPwPHDgQsv7kyZOWkpLiPo8ZM8YOHjwYEq9avSR+9uxZf526EMaOHes+N23a1E6cOOE+x9ouSHl5edJBhQvv4W0oXRgAAMgfakX+N2/etJEjR1pmZqar8efk5FhqaqqLa9eunT179izivuoiCIbevXu7uHfeeSeh7SI9hJUJun71+wMAAPJH/gnKPzs72/bv3++vv3PnjjVv3jxizV+SnTJlig0bNsyuXr3qr1c//qFDh0KOK2JtV9Wav5r51ewPAADIH5KUv2riauoXd+/edcL2mv3D+/yXLFli33zzjRvEp9YC9eOL2bNn2/z58yvIP9Z2AACA/OElyf/48ePWp08fNzo/LS3NNm3a5PrqJ0+e7OLVKpCVlWWdO3d2/fUqIKgrYP369a7g0K1bNxs3bpxfCw/KP9Z2AACA/OElyR8AAJA/NAL5q+9eg+8AAAD5QyOQv5rtu3fvbsuWLeMuAQAgf2gsNX8AAED+yB/5AwAA8gfkDwAAyB+QPwAAIH9A/gAAgPwB+QMAAPKHuij/WbNmxVwGAADkD8gfAACQP9RH+T969MgWLlxoEydOdH+vX7/uy//ixYvux380+U5+fr6b4S9YOLh8+bItWLDAzpw5Y8XFxbZx40Z3DP3Vsli8eHHIfvPmzQuZyW/v3r129OhRUggAAPnDy675T5s2zXbt2uUvHzlyxLZu3eovT58+3UleU+mWlpa6QsCtW7dc3I0bN1yBQes1BfDhw4fd+ocPH9qiRYts5cqV/nG0nzfLHwAAIH94ifKfMmWKPX782F/WjHzBbSZNmuQkL7Zv325FRUUVHqQdO3a4Wn9eXp5bd+rUKVcQ0FTAmk9A0ldhAAAAkD/UAflH6vMPrsvNzfU/z50718k8iAoLs2fPdp/VCqBltRTcvn3bdu/e7boMNH1wQUEBqQMAgPyhPsg/+Fk1/wsXLlR4kLzmfcle8UuXLnXLV69edV0Ka9eutfLyclIHAAD5w8uQ/8yZMystf/Xta6Cf1+dfUlLimvO9rgAN/lPT/5YtW9zyixcvXNM/Tf4AAMgfXqL8d+7c6YTsjdJPRv6e4NWsryZ+jfA/ffp0SPzUqVPt/Pnz/vIPP/wQMqAQAACQP9Sy/AEAAPkD8gcAAOQPyB8AAJA/IH8AAED+gPwBAAD5A/IHAADkD8gfAACQPyB/AABA/oD8AQAA+QPyBwAA5A/IHwAAkD8gfwAAQP7IHwAAAPkjfwAAAOSP/AEAAPkD8gcAAOQPyB8AAJA/IH8AAED+gPwBAAD5A/IHAADkD8gfAACQPyB/AABA/oD8AaB+ceY2oToD8gfkDwDIH/kjf0D+AID8kT/yB+QPAMgf+SN/5A8AgPyRP/JH/gAAyB/5I3/kDwDw8uX/6l9TrF3HLhXC7JWbXPyfX2lqucs3VNjvjbfb+J+Plzyxf3w9zT7o3M3eT+9q73f60LL/8S/7sfBc1H2iHe9o8UMbP3WWdc3o647X8+MBNmVeXtxjxDo28gfkDwDIPwlpvvZ6K2v11jt2oKgs4n4nS59Z+y7d7asZC+10+Qu37tjNx7Zk4x5LbZ1mhy/fS0r+/z0518Z++72duPXULWv/Tz77wuav3Yb8AfkDANSG/BU/a8VGy8jMirifaum9P/lbxH0XrtthU+evSEr+bdq1t2M3HoXEHbhQbsPGfYX8AfkDANSW/PVX8lchIHy9av2L83dX+VzBmn+/gYNt/U/H7FTZ84SPgfxfPm3atIn4uSrHqeqxkD8AIP8k+vy95npPqmr2Dzb/e+tbvJHq+vy9463aWRhynNZtP0hK/gqbDpy2QSPGuLEDPfr0t2Wb98W9Xq1H/olz8+bNGpX/lStXqk3+VTkW8gcA5F+Fmr/CzLx869V/YIWav/r3I+27/cgF+7em/570gL/g+v3nb1nWkJE25pvp1Pyr+TpKSkpiblNaWmqjR4+2jIwM69Kliw0ePNiKiopc3LNnz2zNmjXWvXt369Chg23fvj1izf/Fixe2bds269u3r7Vu3domTZrk1omCggIbOHCgde3a1YYPH+6OrfM0adLE/f31119DjtW+fXu7fv26f4579+5Zu3btYp4D+QMA8q+i/BU0+l5vAnjrv/xutvX+z79H3HfI6PHubYFk5K8R/rtPXg2JO3zlvhsLgPyr/zpiFQDGjx9v+fn5/nJhYaENGjTIfd60aZN9/vnndv/+fSsrK7MRI0ZYixYtKsh/x44dNmDAALfdgwcPnOT37NnjxN6rVy+7du2a227Dhg02atSoiDV/b3n+/PmWm5vrr1+5cqVNnz496jmQPwAg/2qSf8FvpdYy9W33FkBwtP/XuYv80f4HL952y32zPnPbJiN/FSwy/z7U715Ql8KwsRPtn1NmNij5P3z48KUG7zpiFQAOHDgQsnzy5ElLSUlxn4cMGWKnTp3y444fP25NmzatIGyJ+OzZs/56NeGPHTvWxowZYwcPHgw5vloCYsm/vLzc0tPT/fV9+vRxLQHRzoH8AQD5J9nnP23hD1Glqvf+gzV6CXr0V9+5Pvq2HTrb22ntXJ+9Ru0H99e50tqnVwgqLHjbaZCfCg7dPvrY3mvfyT7s1c/GfJ1jR64/aFDyr2shUgFA4wJGjhxpmZmZrsafk5NjqampLq5t27YhTevPnz+3Zs2aVRC2/qoJPxh69+7tmuvVdRCJWAP+dC0XL160O3fuWM+ePWOeA/kDAPIn1Cn5q7n7ZYZw+av/PJzs7Gzbv3+/vyzhNm/e3H0eOnSonT59Om7Nf9iwYXb16lV/vQoMhw4dqlDzV+FhypQpceW/efNmmzp1qi1fvtyFWOdA/gCA/An0+UdpgYgkfqHas5r6xd27d51kvWb/LVu2+H3+KhSohcBrFQgKWwPxFKe+eDF79mzXdx/e579kyRL75ptv3GcN2gu2KgTl/+TJEzdAsF+/fv51RzsH8gcA5E9A/hGuI5r4vdq8+tU7depkaWlpbpCf+tcnT57smuxXrVpl3bp1c/G7d+92ze3hwtZ269evdwUJbTtu3Dh7+vSpi1OrQlZWlnXu3Nn10auAISZMmGA9evSwo0ePRmwJ0MBAvSXgEescyB8AkD8B+QeuI5b4q0p9+GEe5A8AyJ/QqORfk+JX/32wFQD5AwBAo6ah/7a/mu71wz/Lli1D/gAAAI1B/o0V5A8AAMgf+QMAACB/5A8AAMgfkD8AACB/QP4AAID8AfkDAEBjl/+lS5fsxx9/jLvdrFmzKnV8zfqn6Xyj/T6+fplP8Y8ePbILFy64n9eNhCbg0c8Ax4pL9LsE0c/46qeAFy5cWCHcvn27Svc01vfxttu6dSvyBwCA2pX/Tz/9FDKdbiT0e/vexDfJcv78efee/saNGyMed/Hixf5v53tTBEdi79697ieCY8Ul8l0iXV9+fn61pot3HbG+j7ddcEIj5A8AkCTBn4Ctys/BxpoFriHKPy8vz/1Cn6bhXbNmjavxamIcb057TZozffp0FxQvtP2KFSts7ty5rlAQ6xp27drlBBdpchwdQ9L25Kvj6Xf01Qqwbt06dy3z5s1z16IChGriseK875Ls9f3yyy8R43R81c51fB1rx44dftwff/xhP/zwgy1YsMAVYG7cuGGLFi0Kuafe99F31DEUr2v3CgTa7syZMxWOj/wBACoh7StXrlSb/KtyrJpEP3tbHfLXrHVCAisvL3efHz9+bDNmzPC3UdN1UVGR+6wZ8mbOnOma2oWazefMmeOuJxIqSEh22iaIZviTeNUdcOTIESdJCVDHkdi942v92rVrXeEjVpz3XSpzfRJ3ODq2ugMkZE/WkrfXFSDpe1P/6hwqCGhyIu86vO+jOF2zN7NgYWGh3wXy3XffuUmMVKAJHh/5A8BLkei+ffvso48+svT0dPviiy9CBKjZ0TQbm2ZP019vtrRoteTwGnmsYwcpLS210aNHW0ZGhvtt98GDB/sC0sxrqoXqp187dOhg27dvj1jzV4YrcfXt29dN7Tpp0iQ/Ey4oKHCzuWlKV30PHVvnadKkifurGm/wWO3bt7fr16/751DNrl27djHPUZPo/FWVv2QvYel+quYfXJ+bm+svq2DgCfDy5cuumT1IsHAQRPfBk77O4xUudCzJU4JcvXq1S2tNx6sWANXCw7sIVHNWTT5WnPddkr0+CV7XEuzrV2uBrkczDgZn9NNsf7pPN2/erNBVoEKCmvG96/C+j+6tCgPFxcX+s6upi7VdtOMjfwCodZo3b24TJ070BaaMUFOkinPnzrkpV9VU6WW8HTt2dP2micg/1rHD0SCwYAarGtOgQYPcZ00H683/XlZWZiNGjLAWLVpUOKcy5AEDBrjtVAOT5Pfs2VNh/vcNGza4qV0jfQdvWc3WQSGuXLnS1TijnaMmkTDUHF1V+R87dswOHDhgt27dcuJR87PXPK1lD9VgPTZv3uyaw4Oy1GDASNchSapmLiRk77mRwL2auWrpQrVhyV33NVzUGjz3888/x4zzvksy1yfRek314eh6JPMgug96dtViEX48fU9dm3cd3vfxWgY0sE8FVt0T795HOz7yB4Ba5y9/+Yv9/vvv/rKagD0BSshqpgyijPDLL79MSP6xjh2OMtAgaiZOSUlxn4cMGRIysEuFkKZNm1Y4p0Ts9V0LtTKosDFmzBg7ePBgyPHVEhBL/qqpqbXCQ3PTqyUg2jki1bKrI6gG6Um/qvJXIUoFIAkyWPPXvVBTvFDhyhO4UD+1+ruDBFtEgqjApuAVHFUo0v1RYUtowN/SpUvdZ/WFq/ldy8FnREydOtXV6GPFed8lmetTIXDnzp0R43Q9wf30rHoFBRWMvIKjV5v/6quvXIuGdx3e9wkO6FO8BK9jabtox0f+AFDrxBK4mrmfPHkSEqdMKy0tLeq+qampCR07Uq1x5MiRlpmZ6Wr8OTk5/rHatm0b0rSu/txmzZpVOKb+qgk/GHr37u2+hzLsRL5/cFnXohqrpNWzZ8+Y5wgnXNhVDbo/VZW/JyKvr9yrDasp3KuhqtClmnWwtUASD3af6HW9SKjQ4DV3a4Y+iVkFDdWEvUKb10ri9curxhw8n7qJdD1q7YgVp++iNE3m+lQI8VqtwtE9CT4jSnfvtT0V9tQq5Y0j0Pn0fHr3VPt530ctKd691Hqvu0OtE9GOj/wBoE7JXzX/8P5U1fwlRfHuu++GZGjRauSJyD87Ozsk05Zw1W0ghg4dGlKjinaeYcOG+YOyhIQggYTX/JVJT5kyJa781aSsmqa6K7xX36Kdo6Zq/urr9/qJqyJ/FeIkIqHmaXVrqOYpASlNvdq+5K1mc+8de+0n2XlvBWjbaGMc1KQfHGgnUQdf11PtV9evAkjwdT9dg5ZV01eLQby44HdJ5vrUjSNZh7/f792PIGqiV0HIk7gKIRK4ngO1IGjsgncdwe8j8WswoI6rbgtdc/B6Ix0f+QNAnZK/Mi7VbL2+Wwn4ww8/9LsC1G/uNemquVhifPPNNyslf9WevcxQtUYdy2v2l4i8Pn8VCtRCEKmFQaJQnFfTVG1OmXJ4n78kITEJDdoLyiJ4fcq0NUCwX79+TsKxzlEb8At/tY8KIF5rhoe6qIIDX6sK8geAOiV/oUxOItZAv27durnam4d+0Uyj8tWsrpH4yhRVWKiM/FVDVL+6BhiqW0HnUf+6Rkir5qUR1Tq/4lX4iHQebaf+WRUktO24ceP8WrNaFbKystxbC+qjVwFDTJgwwXr06OFn5uHXpwKO3hLwiHUO5N/w8Jr0ve4vtcbotUjvdT3kDwBQhwowDRHk/3LwflhIr0DqzYVIvxOA/AEAahH1MQdbAZA/1DeQPwBAEqjpXt0NqpUhf0D+AACA/AH5AwAA8gfkDwAAyB+QPwAAIH9A/gAAgPwB+QMAAPIH5A8AAMgfkD8AACB/QP4AAID8AfkDAADyR/4AAADIH/kDAAAgf+QPAADIH5A/AAAgf0D+AACA/AH5AwAA8gfkDwAAyB+QP9R3ztwm1IVA2hOq89lA/sgfAAEgf9Ie+QPyB0AAyJ97jvwB+QPyJyB/AvIH5A/In4D8CcgfkD8gfwLyJyB/QP6A/JMLx0ue2D++nmYfdO5m76d3tfc7fWjZ//iX/Vh4LmS7V/+aYu06dvFDWvt0y/z7UNt35kbUbbwwe+WmhOLfeLtNheubv3abtWnXPuQ8yL/2QqQ0CQ+fjRxrrd56x1/ed7o4JH3/1KRJyLLig8f98ytNLXf5hkqdG/kD8gfkn2Q4WfrM2nfpbl/NWGiny1+4dcduPrYlG/dYaus0O3z5XsyMePriNTZoxJiEM+tk4yfPWeauL3gdyL9uyf9o8UNXYOw/KNvytu5P+BjBda+93soVHg4UlSF/QP6A/Gs6jJ86y3p/8reIcQvX7bCp81fEzIiPXH9gb6e1qxH5j5owxf6j33/a8f8pjNDsX3flrwLalHl5lr//hH30yaeVkr8+z1qx0TIys5A/IH9A/jUdVKtenL+7UhI4duORjRz/rQvVKf9TZc8ta8hI69V/oPtMn3/dln96t57uWdBntQCE194Tlb/+Sv4qBCB/QP6A/GswtHgj1fX5e8urdhaG9M22bvtB1P58LXfo2iNk/2h9+l6zfbz4lqlvW48+/Z381RT887kS5F+H5b9612EbNnaiv5yzeLWN/fb7SstfBYdg8z/yB+QPyL+Gav7q348Ut/3IBfu3pv8eNQM/ceup6zYYOPS/qq3m3/R//8U1IXvjCd59vwPN/nVY/n2zPnMFRK8Q9177Tq4A540fSVb+CjPz8l2rD/IH5A/Iv4bCl9/Ntt7/+feIcUNGj3ejsGNl4BowqBp6TQ34+2LMBOs3cDDyr4PyV+08vXtGhfWfZo+ypZv2Vlr+Cj0/HuDeAEH+gPwB+dfgaP+vcxf5tbWDF2+7ZdXqVIuLJ4FWb7WuMfnrmj7s1c/+e3Iu8q9j8h/zdY4b7Be+fs3uX1zXTVXkX/BbqXv2ggVL5A/IH5B/Nb/nP/qr79xgrbYdOrvR+3p9T4O4YmXQwQFfet0rVp/+tIU/JBQf6Ry/XP3dvXaotw+Qf+0HpZl+0yEY3v2go6W0aGmFl+9G3Of1N98KGa+RrPwV9N5/sOUJ+QPyB+RPQP4E5A/IH5A/AfkTkD8gf0D+BORPQP6A/AH5E5A/AfkD8gfkT0D+BOQPyB8AAKoX5I/8AQAA+QPyBwAA5A/IHwAAkD8gfwAAQP6A/AEAAPkD8gcAAOQPyB8AAJA/IH8AAED+gPwBapU2bdpE/BxpuTLHrGs8fvyYNI+R5lVJ57qc7sgf+QNAgCtXrjQq+V+4cKHRFwCC6RNM/6qmc1WOVRs8f/4c+SN/gPgcPXrUhg8fbp07d3Z/tRzM+Pbt22cfffSRpaen2xdffBGS+cXat0uXLrZy5Urr1KmTvffeey5u9uzZbjkjI8PftrS01EaPHu3WaZ/BgwdbUVFRxGt98eKFbdu2zfr27WutW7e2SZMmuXXe+bZs2eKus3v37rZ+/XqXEXrf4969e26bJk2auL+//vpr3O8Y6XzRjlOV+1gTNb9ECgC1kb6x0iyZ+xLrOXn27JmtWbPGpXuHDh1s+/btEWv+sa6loKDABg4caF27dnXfVceO9ryI9u3b2/Xr1/1z6Llo165d1IJhcF2i964y6DqU/teuXSNzQ/4AkTl37pzLcM6cOeOWjx8/bh07drTz58+75ebNm9vEiRP9DHL58uU2duzYhPZt1aqVTZ482Z4+fWqnTp2yV1991RYsWODijh07ZllZWe7z+PHjLT8/37+mwsJCGzRoUMTr3bFjhw0YMMDu379vDx48cJn0nj17XFxqaqr985//tN9//91lgH/7299s8+bNFTLe8Iw51neMdb7gcapyH2tK/okUAGojfWPdw2TuS6znZNOmTfb555+7c5SVldmIESOsRYsWFdI82rVI7L169fKFuWHDBhs1alTMlqL58+dbbm6uv14ynz59ekLyT/TeJYuOd+nSJZf2+h8A5A8QNUPdvXt3yLpdu3bZl19+6T7/5S9/cTL1kEi8TCzevsrQSkpK/LhXXnnF7t696y+r5iUOHDgQcoyTJ09aSkpKxOtVZn327Fl/WbVETxZNmzb1RSVOnDhhQ4cOjSv/WN8x1vmCx6nKfQynvLy8ysGTf7wCQG2kb6x7mMx9ifWcDBkyxEnUQwUVPQ/haR7tWsaMGWMHDx4MOb5aAmLJX/dZrRUeffr08VsC4sk/0XuXzLNRXFzsp3ld75oA5A8vGTVTPnnyJGSdMuC0tLS4mVi8fcMzsGiZ6M2bN23kyJGWmZnpanI5OTmuFh8J7aMm02Do3bu3i3vttdf8GqTQ57Zt28aVf6zvGOt8wf2qch+j1dqrM6g2GO1+1nT6JnoP492XWM+J0jmY9uruadasWcLXou+qroNE7lFwWddy8eJFu3PnjvXs2TPmdwg+04neu8o8G7pPXncXIH+AqDX/vXv3VqjdKVOLlzknu2+05ezsbNu/f7+/XhmpmoMjMWzYMLt69WqI4A8dOuTX/FXbD9YME6n5x/qOsc4XXvOv7H18mTX/2kjfRO9hvPsS6zlROp8+fTpuzT/atYTX/CXPKVOmxP2e6laaOnWq665Q8Hj33XdDChPRridZ+cdKczXzq9kfkD9AXNSvq9qP11yuDPTDDz/0m3tjZc7J7httWTUviVqo6VMZdLRmfw3WUu1P/bVCg6TU9yrUx6u427dvuz5d1Q4j9fmr1hWsJcb6jrHOFzxOVe5jTZBon39tpG+se5jMfYn1nGigp9fnr0KBzhesace7lvA+/yVLltg333wT93lRy4gGCPbr1y+kj13jBTRuQGgMgq71zTffrLL8AfkDVBsaWazMSYO5unXr5gZPJSKHZPeNtqxakfpLNbhMTco6hvpmNSAqHNWmNIpfItD5xo0b59d2dLytW7e6Udga9b127dqQ0f4eEyZMsB49evgjqmN9x1jnCz9OVe5jTcg/0dH+NZ2+8dIs0fsS6znROVatWuWOr3gVUFRwSeZa1KqggXZ6s0HjALw++HjPi0SvtwSC6N7rbQR1J+hZ1HiFSNeD/AH5A1QRMsxQ+fBDPzwbgPwByOAbEYj//6PWn2CtGwD5AyB/aMCo6V7N7suWLeNmAPIHAAAA5A8AAADIHwAAAJA/AAAAIH8AAABA/gAAAID8oSEwa9asmMuxto+3bXWeFwAA+QO8JPnrN9ZrQv7B4wIAIH+AKvDHH3+4CVL0gygLFy60devWuUlJHj165JYnTpzo/mp62OCyN4e5JH358mVbsGCBmwwmvOaviWI0iYomTdHc695kKZEKBloXft7gecS8efNCJlPR9nPnznWfda68vDybOXOm7dmzJ2bBQlOy6jvr2vLz8/3CRbT74aF1x44dc99XE8To+vQb7lrWPt71JnM9AADIH2qV7du3Oyl7aOpTTY6TaM1/+vTptnHjRl/IwXjNva4Z9h4+fOgkreOePXs2pvzjnVdTsRYUFPjrJeKff/7ZTWqjSV70E7eadU3XVFRUFPE7T5s2zU1T63HkyBE3OVAi90PfV1Pe6udjNYe6JpgpLCx0ccXFxbZ69Wr3OZnrAQBA/lCrqNYeRELTXOWJyn/SpEl248aNiPHhcfqsWnZV5K9pWb2pYYVq1ip4SK63bt3y16sm7wk9HM3ZHvwdfM365h0/3v2Q7H///Xd/+dtvv3WFGw/V8kUy1wMAgPyhVtFc6JomdeXKla6G+9NPP9mMGTMSln9ubm7UeNWww5kzZ05U+Sd6Xl1reXm5k+7SpUv9eDXJB8Py5csjfudYBY9498OTe7zrTOZ6AACQP9QqqomrP99DQg1KO578Yy2H1/xViw7W/L3+f69VQNsnclyNLdi3b59rrlfwatrhgwLVZJ+s/KvrfiRzPQAAyB9qFdVGJWVPdJJWsJk7vKabaM3Xq8nreDqumtlVk9YgOKFBdV7fuprytd3333+f0HnU375o0SJbsWKFG0sgdFzV2NW/Lg4ePOjGByQr/3j3I1H5J3M9AADIH2oV1bjVb+6NXletWsLToDaxc+dON1Jfg9kiLceSoZq6NcBPo/G1z8mTJ/3avprtNZLei1Nfu7b3iHceFR68wXVCx9XxJe/Fixfbtm3bXCEhWfnHux+Jyj+Z6wEAiMb/BcRRmn4M+gkIAAAAAElFTkSuQmCC"/>
          <p:cNvSpPr>
            <a:spLocks noChangeAspect="1" noChangeArrowheads="1"/>
          </p:cNvSpPr>
          <p:nvPr userDrawn="1"/>
        </p:nvSpPr>
        <p:spPr bwMode="auto">
          <a:xfrm>
            <a:off x="155575" y="-1233488"/>
            <a:ext cx="4867275" cy="2571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dirty="0"/>
          </a:p>
        </p:txBody>
      </p:sp>
      <p:sp>
        <p:nvSpPr>
          <p:cNvPr id="9" name="Pentagon 8"/>
          <p:cNvSpPr/>
          <p:nvPr userDrawn="1"/>
        </p:nvSpPr>
        <p:spPr>
          <a:xfrm>
            <a:off x="88638" y="86887"/>
            <a:ext cx="3702312" cy="545841"/>
          </a:xfrm>
          <a:prstGeom prst="homePlate">
            <a:avLst/>
          </a:prstGeom>
          <a:solidFill>
            <a:srgbClr val="01244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3200" dirty="0"/>
              <a:t>Skill Development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>
          <a:xfrm>
            <a:off x="572414" y="1012384"/>
            <a:ext cx="11059862" cy="47352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85410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8131172" y="8"/>
            <a:ext cx="4060833" cy="2707427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50"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50"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50"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50"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50"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653667" y="701800"/>
            <a:ext cx="74916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5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5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5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5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5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5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5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5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15257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FF137-0809-4DAA-8E3C-28073C2EEE2A}" type="datetimeFigureOut">
              <a:rPr lang="en-AU" smtClean="0"/>
              <a:t>8/03/2023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C39D7-84E0-46E1-9BB0-376D921FF78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4909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FF137-0809-4DAA-8E3C-28073C2EEE2A}" type="datetimeFigureOut">
              <a:rPr lang="en-AU" smtClean="0"/>
              <a:t>8/03/2023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C39D7-84E0-46E1-9BB0-376D921FF78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8929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FF137-0809-4DAA-8E3C-28073C2EEE2A}" type="datetimeFigureOut">
              <a:rPr lang="en-AU" smtClean="0"/>
              <a:t>8/03/2023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C39D7-84E0-46E1-9BB0-376D921FF78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4704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FF137-0809-4DAA-8E3C-28073C2EEE2A}" type="datetimeFigureOut">
              <a:rPr lang="en-AU" smtClean="0"/>
              <a:t>8/03/2023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C39D7-84E0-46E1-9BB0-376D921FF78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5715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FF137-0809-4DAA-8E3C-28073C2EEE2A}" type="datetimeFigureOut">
              <a:rPr lang="en-AU" smtClean="0"/>
              <a:t>8/03/2023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C39D7-84E0-46E1-9BB0-376D921FF78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597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FF137-0809-4DAA-8E3C-28073C2EEE2A}" type="datetimeFigureOut">
              <a:rPr lang="en-AU" smtClean="0"/>
              <a:t>8/03/2023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C39D7-84E0-46E1-9BB0-376D921FF78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57932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FF137-0809-4DAA-8E3C-28073C2EEE2A}" type="datetimeFigureOut">
              <a:rPr lang="en-AU" smtClean="0"/>
              <a:t>8/03/2023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C39D7-84E0-46E1-9BB0-376D921FF78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4165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FF137-0809-4DAA-8E3C-28073C2EEE2A}" type="datetimeFigureOut">
              <a:rPr lang="en-AU" smtClean="0"/>
              <a:t>8/03/2023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C39D7-84E0-46E1-9BB0-376D921FF78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2327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6FF137-0809-4DAA-8E3C-28073C2EEE2A}" type="datetimeFigureOut">
              <a:rPr lang="en-AU" smtClean="0"/>
              <a:t>8/03/2023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9C39D7-84E0-46E1-9BB0-376D921FF78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7524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9.png"/><Relationship Id="rId13" Type="http://schemas.openxmlformats.org/officeDocument/2006/relationships/image" Target="../media/image254.png"/><Relationship Id="rId3" Type="http://schemas.openxmlformats.org/officeDocument/2006/relationships/image" Target="../media/image244.png"/><Relationship Id="rId7" Type="http://schemas.openxmlformats.org/officeDocument/2006/relationships/image" Target="../media/image248.png"/><Relationship Id="rId12" Type="http://schemas.openxmlformats.org/officeDocument/2006/relationships/image" Target="../media/image253.png"/><Relationship Id="rId2" Type="http://schemas.openxmlformats.org/officeDocument/2006/relationships/image" Target="../media/image243.png"/><Relationship Id="rId16" Type="http://schemas.openxmlformats.org/officeDocument/2006/relationships/image" Target="../media/image25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7.png"/><Relationship Id="rId11" Type="http://schemas.openxmlformats.org/officeDocument/2006/relationships/image" Target="../media/image252.png"/><Relationship Id="rId5" Type="http://schemas.openxmlformats.org/officeDocument/2006/relationships/image" Target="../media/image246.png"/><Relationship Id="rId15" Type="http://schemas.openxmlformats.org/officeDocument/2006/relationships/image" Target="../media/image256.png"/><Relationship Id="rId10" Type="http://schemas.openxmlformats.org/officeDocument/2006/relationships/image" Target="../media/image251.png"/><Relationship Id="rId4" Type="http://schemas.openxmlformats.org/officeDocument/2006/relationships/image" Target="../media/image245.png"/><Relationship Id="rId9" Type="http://schemas.openxmlformats.org/officeDocument/2006/relationships/image" Target="../media/image250.png"/><Relationship Id="rId14" Type="http://schemas.openxmlformats.org/officeDocument/2006/relationships/image" Target="../media/image25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9.png"/><Relationship Id="rId7" Type="http://schemas.openxmlformats.org/officeDocument/2006/relationships/image" Target="../media/image263.png"/><Relationship Id="rId2" Type="http://schemas.openxmlformats.org/officeDocument/2006/relationships/image" Target="../media/image25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2.png"/><Relationship Id="rId5" Type="http://schemas.openxmlformats.org/officeDocument/2006/relationships/image" Target="../media/image261.png"/><Relationship Id="rId4" Type="http://schemas.openxmlformats.org/officeDocument/2006/relationships/image" Target="../media/image26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1.png"/><Relationship Id="rId3" Type="http://schemas.openxmlformats.org/officeDocument/2006/relationships/image" Target="../media/image216.png"/><Relationship Id="rId7" Type="http://schemas.openxmlformats.org/officeDocument/2006/relationships/image" Target="../media/image220.png"/><Relationship Id="rId2" Type="http://schemas.openxmlformats.org/officeDocument/2006/relationships/image" Target="../media/image2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9.png"/><Relationship Id="rId5" Type="http://schemas.openxmlformats.org/officeDocument/2006/relationships/image" Target="../media/image218.png"/><Relationship Id="rId10" Type="http://schemas.openxmlformats.org/officeDocument/2006/relationships/image" Target="../media/image223.png"/><Relationship Id="rId4" Type="http://schemas.openxmlformats.org/officeDocument/2006/relationships/image" Target="../media/image217.png"/><Relationship Id="rId9" Type="http://schemas.openxmlformats.org/officeDocument/2006/relationships/image" Target="../media/image22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8.png"/><Relationship Id="rId13" Type="http://schemas.openxmlformats.org/officeDocument/2006/relationships/image" Target="../media/image23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27.png"/><Relationship Id="rId12" Type="http://schemas.openxmlformats.org/officeDocument/2006/relationships/image" Target="../media/image23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26.png"/><Relationship Id="rId11" Type="http://schemas.openxmlformats.org/officeDocument/2006/relationships/image" Target="../media/image231.png"/><Relationship Id="rId5" Type="http://schemas.openxmlformats.org/officeDocument/2006/relationships/image" Target="../media/image225.png"/><Relationship Id="rId15" Type="http://schemas.openxmlformats.org/officeDocument/2006/relationships/image" Target="../media/image27.png"/><Relationship Id="rId10" Type="http://schemas.openxmlformats.org/officeDocument/2006/relationships/image" Target="../media/image230.png"/><Relationship Id="rId4" Type="http://schemas.openxmlformats.org/officeDocument/2006/relationships/image" Target="../media/image224.png"/><Relationship Id="rId9" Type="http://schemas.openxmlformats.org/officeDocument/2006/relationships/image" Target="../media/image229.png"/><Relationship Id="rId14" Type="http://schemas.openxmlformats.org/officeDocument/2006/relationships/image" Target="../media/image23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2.png"/><Relationship Id="rId3" Type="http://schemas.openxmlformats.org/officeDocument/2006/relationships/image" Target="../media/image237.png"/><Relationship Id="rId7" Type="http://schemas.openxmlformats.org/officeDocument/2006/relationships/image" Target="../media/image241.png"/><Relationship Id="rId2" Type="http://schemas.openxmlformats.org/officeDocument/2006/relationships/image" Target="../media/image2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0.png"/><Relationship Id="rId5" Type="http://schemas.openxmlformats.org/officeDocument/2006/relationships/image" Target="../media/image239.png"/><Relationship Id="rId4" Type="http://schemas.openxmlformats.org/officeDocument/2006/relationships/image" Target="../media/image23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46BE2BE-401B-43B6-9F59-E6AE635E14BD}"/>
                  </a:ext>
                </a:extLst>
              </p:cNvPr>
              <p:cNvSpPr txBox="1"/>
              <p:nvPr/>
            </p:nvSpPr>
            <p:spPr>
              <a:xfrm>
                <a:off x="191821" y="1372475"/>
                <a:ext cx="11672375" cy="1370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sz="3200" b="1" dirty="0"/>
                  <a:t>I will </a:t>
                </a:r>
                <a:r>
                  <a:rPr lang="en-GB" sz="3200" b="1" dirty="0"/>
                  <a:t>be able to </a:t>
                </a:r>
                <a:r>
                  <a:rPr lang="en-AU" sz="3200" b="1" dirty="0">
                    <a:effectLst/>
                    <a:latin typeface="Arial" panose="020B0604020202020204" pitchFamily="34" charset="0"/>
                    <a:ea typeface="Times New Roman" panose="02020603050405020304" pitchFamily="18" charset="0"/>
                  </a:rPr>
                  <a:t>establish and use the formula</a:t>
                </a:r>
                <a:r>
                  <a:rPr lang="en-GB" sz="3200" dirty="0"/>
                  <a:t>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GB" sz="320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AU" sz="32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AU" sz="32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AU" sz="32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p>
                        </m:sSup>
                        <m:r>
                          <a:rPr lang="en-AU" sz="3200" b="0" i="1" smtClean="0">
                            <a:latin typeface="Cambria Math" panose="02040503050406030204" pitchFamily="18" charset="0"/>
                          </a:rPr>
                          <m:t>𝑑𝑥</m:t>
                        </m:r>
                      </m:e>
                    </m:nary>
                    <m:r>
                      <a:rPr lang="en-AU" sz="32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AU" sz="3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sz="32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AU" sz="32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p>
                    </m:sSup>
                    <m:r>
                      <a:rPr lang="en-AU" sz="32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AU" sz="3200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endParaRPr lang="en-GB" sz="3200" b="1" dirty="0"/>
              </a:p>
              <a:p>
                <a:r>
                  <a:rPr lang="en-GB" sz="3200" b="1" dirty="0"/>
                  <a:t>, </a:t>
                </a:r>
                <a:r>
                  <a:rPr lang="en-AU" sz="3200" b="1" dirty="0"/>
                  <a:t>interpret the definite integral </a:t>
                </a:r>
                <a14:m>
                  <m:oMath xmlns:m="http://schemas.openxmlformats.org/officeDocument/2006/math">
                    <m:nary>
                      <m:naryPr>
                        <m:ctrlPr>
                          <a:rPr lang="en-GB" sz="3200" b="1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AU" sz="3200" b="1" i="1" smtClean="0">
                            <a:latin typeface="Cambria Math" panose="02040503050406030204" pitchFamily="18" charset="0"/>
                          </a:rPr>
                          <m:t>𝒂</m:t>
                        </m:r>
                      </m:sub>
                      <m:sup>
                        <m:r>
                          <a:rPr lang="en-AU" sz="3200" b="1" i="1" smtClean="0">
                            <a:latin typeface="Cambria Math" panose="02040503050406030204" pitchFamily="18" charset="0"/>
                          </a:rPr>
                          <m:t>𝒃</m:t>
                        </m:r>
                      </m:sup>
                      <m:e>
                        <m:r>
                          <a:rPr lang="en-AU" sz="3200" b="1" i="1" smtClean="0">
                            <a:latin typeface="Cambria Math" panose="02040503050406030204" pitchFamily="18" charset="0"/>
                          </a:rPr>
                          <m:t>𝒇</m:t>
                        </m:r>
                        <m:r>
                          <a:rPr lang="en-AU" sz="3200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AU" sz="3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AU" sz="3200" b="1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AU" sz="3200" b="1" i="1" smtClean="0">
                        <a:latin typeface="Cambria Math" panose="02040503050406030204" pitchFamily="18" charset="0"/>
                      </a:rPr>
                      <m:t>𝒅𝒙</m:t>
                    </m:r>
                  </m:oMath>
                </a14:m>
                <a:endParaRPr lang="en-GB" sz="3200" b="1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46BE2BE-401B-43B6-9F59-E6AE635E14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821" y="1372475"/>
                <a:ext cx="11672375" cy="1370375"/>
              </a:xfrm>
              <a:prstGeom prst="rect">
                <a:avLst/>
              </a:prstGeom>
              <a:blipFill>
                <a:blip r:embed="rId2"/>
                <a:stretch>
                  <a:fillRect l="-1305" t="-5778" b="-7556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E7845BC-DC72-44E1-BABF-6AFB4DC3022D}"/>
                  </a:ext>
                </a:extLst>
              </p:cNvPr>
              <p:cNvSpPr txBox="1"/>
              <p:nvPr/>
            </p:nvSpPr>
            <p:spPr>
              <a:xfrm>
                <a:off x="135904" y="3714928"/>
                <a:ext cx="11906571" cy="28267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sz="2800" b="1" dirty="0">
                    <a:cs typeface="Arial" panose="020B0604020202020204" pitchFamily="34" charset="0"/>
                  </a:rPr>
                  <a:t>At the end of the lesson, I will be able to: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GB" sz="2800" b="1" dirty="0">
                    <a:cs typeface="Arial" panose="020B0604020202020204" pitchFamily="34" charset="0"/>
                  </a:rPr>
                  <a:t>Apply the formula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AU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AU" sz="28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AU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p>
                        </m:sSup>
                        <m:r>
                          <a:rPr lang="en-AU" sz="2800" b="0" i="1" smtClean="0">
                            <a:latin typeface="Cambria Math" panose="02040503050406030204" pitchFamily="18" charset="0"/>
                          </a:rPr>
                          <m:t>𝑑𝑥</m:t>
                        </m:r>
                      </m:e>
                    </m:nary>
                    <m:r>
                      <a:rPr lang="en-AU" sz="28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AU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sz="28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AU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p>
                    </m:sSup>
                    <m:r>
                      <a:rPr lang="en-AU" sz="2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AU" sz="2800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GB" sz="2800" b="1" dirty="0">
                    <a:cs typeface="Arial" panose="020B0604020202020204" pitchFamily="34" charset="0"/>
                  </a:rPr>
                  <a:t> to </a:t>
                </a:r>
                <a:r>
                  <a:rPr lang="en-GB" sz="2800" b="1" dirty="0" err="1">
                    <a:cs typeface="Arial" panose="020B0604020202020204" pitchFamily="34" charset="0"/>
                  </a:rPr>
                  <a:t>antiderive</a:t>
                </a:r>
                <a:r>
                  <a:rPr lang="en-GB" sz="2800" b="1" dirty="0">
                    <a:cs typeface="Arial" panose="020B0604020202020204" pitchFamily="34" charset="0"/>
                  </a:rPr>
                  <a:t> exponential functions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b="1" dirty="0"/>
                  <a:t>interpret the definite integral </a:t>
                </a:r>
                <a14:m>
                  <m:oMath xmlns:m="http://schemas.openxmlformats.org/officeDocument/2006/math">
                    <m:nary>
                      <m:naryPr>
                        <m:ctrlPr>
                          <a:rPr lang="en-GB" sz="2800" b="1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AU" sz="2800" b="1" i="1" smtClean="0">
                            <a:latin typeface="Cambria Math" panose="02040503050406030204" pitchFamily="18" charset="0"/>
                          </a:rPr>
                          <m:t>𝒂</m:t>
                        </m:r>
                      </m:sub>
                      <m:sup>
                        <m:r>
                          <a:rPr lang="en-AU" sz="2800" b="1" i="1" smtClean="0">
                            <a:latin typeface="Cambria Math" panose="02040503050406030204" pitchFamily="18" charset="0"/>
                          </a:rPr>
                          <m:t>𝒃</m:t>
                        </m:r>
                      </m:sup>
                      <m:e>
                        <m:r>
                          <a:rPr lang="en-AU" sz="2800" b="1" i="1" smtClean="0">
                            <a:latin typeface="Cambria Math" panose="02040503050406030204" pitchFamily="18" charset="0"/>
                          </a:rPr>
                          <m:t>𝒇</m:t>
                        </m:r>
                        <m:r>
                          <a:rPr lang="en-AU" sz="2800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AU" sz="2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AU" sz="2800" b="1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AU" sz="2800" b="1" i="1" smtClean="0">
                        <a:latin typeface="Cambria Math" panose="02040503050406030204" pitchFamily="18" charset="0"/>
                      </a:rPr>
                      <m:t>𝒅𝒙</m:t>
                    </m:r>
                  </m:oMath>
                </a14:m>
                <a:r>
                  <a:rPr lang="en-GB" sz="2800" b="1" dirty="0">
                    <a:cs typeface="Arial" panose="020B0604020202020204" pitchFamily="34" charset="0"/>
                  </a:rPr>
                  <a:t> as area under the curve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b="1" dirty="0"/>
                  <a:t>interpret the definite integral </a:t>
                </a:r>
                <a14:m>
                  <m:oMath xmlns:m="http://schemas.openxmlformats.org/officeDocument/2006/math">
                    <m:nary>
                      <m:naryPr>
                        <m:ctrlPr>
                          <a:rPr lang="en-GB" sz="2800" b="1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AU" sz="2800" b="1" i="1" smtClean="0">
                            <a:latin typeface="Cambria Math" panose="02040503050406030204" pitchFamily="18" charset="0"/>
                          </a:rPr>
                          <m:t>𝒂</m:t>
                        </m:r>
                      </m:sub>
                      <m:sup>
                        <m:r>
                          <a:rPr lang="en-AU" sz="2800" b="1" i="1" smtClean="0">
                            <a:latin typeface="Cambria Math" panose="02040503050406030204" pitchFamily="18" charset="0"/>
                          </a:rPr>
                          <m:t>𝒃</m:t>
                        </m:r>
                      </m:sup>
                      <m:e>
                        <m:r>
                          <a:rPr lang="en-AU" sz="2800" b="1" i="1" smtClean="0">
                            <a:latin typeface="Cambria Math" panose="02040503050406030204" pitchFamily="18" charset="0"/>
                          </a:rPr>
                          <m:t>𝒇</m:t>
                        </m:r>
                        <m:r>
                          <a:rPr lang="en-AU" sz="2800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AU" sz="2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AU" sz="2800" b="1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AU" sz="2800" b="1" i="1" smtClean="0">
                        <a:latin typeface="Cambria Math" panose="02040503050406030204" pitchFamily="18" charset="0"/>
                      </a:rPr>
                      <m:t>𝒅𝒙</m:t>
                    </m:r>
                  </m:oMath>
                </a14:m>
                <a:r>
                  <a:rPr lang="en-GB" sz="2800" b="1" dirty="0">
                    <a:cs typeface="Arial" panose="020B0604020202020204" pitchFamily="34" charset="0"/>
                  </a:rPr>
                  <a:t> as a sum of signed areas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GB" sz="2800" b="1" dirty="0"/>
                  <a:t>examine the concept of the signed area function </a:t>
                </a:r>
                <a14:m>
                  <m:oMath xmlns:m="http://schemas.openxmlformats.org/officeDocument/2006/math">
                    <m:r>
                      <a:rPr lang="en-AU" sz="2800" b="1" i="0" smtClean="0">
                        <a:latin typeface="Cambria Math" panose="02040503050406030204" pitchFamily="18" charset="0"/>
                      </a:rPr>
                      <m:t>𝐅</m:t>
                    </m:r>
                    <m:d>
                      <m:dPr>
                        <m:ctrlPr>
                          <a:rPr lang="en-AU" sz="2800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AU" sz="2800" b="1" i="0" smtClean="0"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</m:d>
                    <m:r>
                      <a:rPr lang="en-AU" sz="2800" b="1" i="0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GB" sz="2800" b="1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AU" sz="2800" b="1" i="1" smtClean="0">
                            <a:latin typeface="Cambria Math" panose="02040503050406030204" pitchFamily="18" charset="0"/>
                          </a:rPr>
                          <m:t>𝒂</m:t>
                        </m:r>
                      </m:sub>
                      <m:sup>
                        <m:r>
                          <a:rPr lang="en-AU" sz="2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sup>
                      <m:e>
                        <m:r>
                          <a:rPr lang="en-AU" sz="2800" b="1" i="1" smtClean="0">
                            <a:latin typeface="Cambria Math" panose="02040503050406030204" pitchFamily="18" charset="0"/>
                          </a:rPr>
                          <m:t>𝒇</m:t>
                        </m:r>
                        <m:r>
                          <a:rPr lang="en-AU" sz="2800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AU" sz="2800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en-AU" sz="2800" b="1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AU" sz="2800" b="1" i="1" smtClean="0">
                        <a:latin typeface="Cambria Math" panose="02040503050406030204" pitchFamily="18" charset="0"/>
                      </a:rPr>
                      <m:t>𝒅𝒕</m:t>
                    </m:r>
                  </m:oMath>
                </a14:m>
                <a:r>
                  <a:rPr lang="en-GB" sz="2800" b="1" dirty="0">
                    <a:cs typeface="Arial" panose="020B0604020202020204" pitchFamily="34" charset="0"/>
                  </a:rPr>
                  <a:t> </a:t>
                </a: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E7845BC-DC72-44E1-BABF-6AFB4DC302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904" y="3714928"/>
                <a:ext cx="11906571" cy="2826799"/>
              </a:xfrm>
              <a:prstGeom prst="rect">
                <a:avLst/>
              </a:prstGeom>
              <a:blipFill>
                <a:blip r:embed="rId3"/>
                <a:stretch>
                  <a:fillRect l="-1024" t="-1940" b="-1293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TextBox 28">
            <a:extLst>
              <a:ext uri="{FF2B5EF4-FFF2-40B4-BE49-F238E27FC236}">
                <a16:creationId xmlns:a16="http://schemas.microsoft.com/office/drawing/2014/main" id="{9EBEE264-396E-4E54-8000-6F24F770F99A}"/>
              </a:ext>
            </a:extLst>
          </p:cNvPr>
          <p:cNvSpPr txBox="1"/>
          <p:nvPr/>
        </p:nvSpPr>
        <p:spPr>
          <a:xfrm>
            <a:off x="0" y="-6605"/>
            <a:ext cx="3424403" cy="584775"/>
          </a:xfrm>
          <a:prstGeom prst="homePlate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Learning Objective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ADA7AF8-1FC9-4807-B4FF-6DF092ABA010}"/>
              </a:ext>
            </a:extLst>
          </p:cNvPr>
          <p:cNvSpPr txBox="1"/>
          <p:nvPr/>
        </p:nvSpPr>
        <p:spPr>
          <a:xfrm>
            <a:off x="46008" y="2905010"/>
            <a:ext cx="2916437" cy="584775"/>
          </a:xfrm>
          <a:prstGeom prst="homePlate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Success Criteria</a:t>
            </a:r>
          </a:p>
        </p:txBody>
      </p:sp>
    </p:spTree>
    <p:extLst>
      <p:ext uri="{BB962C8B-B14F-4D97-AF65-F5344CB8AC3E}">
        <p14:creationId xmlns:p14="http://schemas.microsoft.com/office/powerpoint/2010/main" val="22263494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FDCF061-FFF3-1C71-003E-AE504F7BC4A1}"/>
              </a:ext>
            </a:extLst>
          </p:cNvPr>
          <p:cNvSpPr txBox="1"/>
          <p:nvPr/>
        </p:nvSpPr>
        <p:spPr>
          <a:xfrm>
            <a:off x="0" y="0"/>
            <a:ext cx="3005102" cy="584775"/>
          </a:xfrm>
          <a:prstGeom prst="homePlate">
            <a:avLst/>
          </a:prstGeom>
          <a:solidFill>
            <a:srgbClr val="002060"/>
          </a:solidFill>
          <a:ln>
            <a:solidFill>
              <a:srgbClr val="002060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Guided practice</a:t>
            </a:r>
            <a:endParaRPr kumimoji="0" lang="en-AU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334B7D5A-837A-E048-E0AF-C08228EFFDF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1942" y="716779"/>
                <a:ext cx="11815716" cy="149994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AU" sz="2400" dirty="0"/>
                  <a:t>Evaluate the following definite integrals, leaving your answer in exact values 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AU" sz="2400" dirty="0"/>
                  <a:t>a) </a:t>
                </a:r>
                <a14:m>
                  <m:oMath xmlns:m="http://schemas.openxmlformats.org/officeDocument/2006/math">
                    <m:nary>
                      <m:naryPr>
                        <m:ctrlPr>
                          <a:rPr lang="en-AU" sz="2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AU" sz="2400" i="1" smtClean="0">
                            <a:latin typeface="Cambria Math"/>
                          </a:rPr>
                          <m:t>0</m:t>
                        </m:r>
                      </m:sub>
                      <m:sup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  <m:e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sSup>
                          <m:sSupPr>
                            <m:ctrlPr>
                              <a:rPr lang="en-AU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AU" sz="24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AU" sz="2400" b="0" i="1" smtClean="0">
                                <a:latin typeface="Cambria Math" panose="02040503050406030204" pitchFamily="18" charset="0"/>
                              </a:rPr>
                              <m:t>−2</m:t>
                            </m:r>
                            <m:r>
                              <a:rPr lang="en-AU" sz="2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p>
                        </m:sSup>
                        <m:r>
                          <a:rPr lang="en-AU" sz="2400" i="1" smtClean="0">
                            <a:latin typeface="Cambria Math"/>
                          </a:rPr>
                          <m:t>𝑑𝑥</m:t>
                        </m:r>
                        <m:r>
                          <a:rPr lang="en-AU" sz="2400" i="1" smtClean="0">
                            <a:latin typeface="Cambria Math"/>
                          </a:rPr>
                          <m:t> </m:t>
                        </m:r>
                      </m:e>
                    </m:nary>
                  </m:oMath>
                </a14:m>
                <a:r>
                  <a:rPr lang="en-AU" sz="2400" dirty="0"/>
                  <a:t>		b) </a:t>
                </a:r>
                <a14:m>
                  <m:oMath xmlns:m="http://schemas.openxmlformats.org/officeDocument/2006/math">
                    <m:nary>
                      <m:naryPr>
                        <m:ctrlPr>
                          <a:rPr lang="en-AU" sz="2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  <m:e>
                        <m:sSup>
                          <m:sSupPr>
                            <m:ctrlPr>
                              <a:rPr lang="en-AU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AU" sz="24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AU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AU" sz="2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p>
                        </m:sSup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  <m:r>
                          <a:rPr lang="en-AU" sz="2400" i="1" smtClean="0">
                            <a:latin typeface="Cambria Math"/>
                          </a:rPr>
                          <m:t>𝑑𝑥</m:t>
                        </m:r>
                        <m:r>
                          <a:rPr lang="en-AU" sz="2400" i="1" smtClean="0">
                            <a:latin typeface="Cambria Math"/>
                          </a:rPr>
                          <m:t> </m:t>
                        </m:r>
                      </m:e>
                    </m:nary>
                  </m:oMath>
                </a14:m>
                <a:r>
                  <a:rPr lang="en-AU" sz="2400" dirty="0"/>
                  <a:t>		c)</a:t>
                </a:r>
                <a14:m>
                  <m:oMath xmlns:m="http://schemas.openxmlformats.org/officeDocument/2006/math">
                    <m:nary>
                      <m:naryPr>
                        <m:ctrlPr>
                          <a:rPr lang="en-AU" sz="2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  <m:e>
                        <m:r>
                          <a:rPr lang="en-AU" sz="2400" i="1" smtClean="0">
                            <a:latin typeface="Cambria Math"/>
                          </a:rPr>
                          <m:t> 2</m:t>
                        </m:r>
                        <m:sSup>
                          <m:sSupPr>
                            <m:ctrlPr>
                              <a:rPr lang="en-AU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AU" sz="2400" i="1" smtClean="0">
                                <a:latin typeface="Cambria Math"/>
                              </a:rPr>
                              <m:t>𝑥</m:t>
                            </m:r>
                          </m:e>
                          <m:sup>
                            <m:f>
                              <m:fPr>
                                <m:ctrlPr>
                                  <a:rPr lang="en-AU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AU" sz="24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AU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AU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AU" sz="24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f>
                              <m:fPr>
                                <m:ctrlPr>
                                  <a:rPr lang="en-AU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AU" sz="24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num>
                              <m:den>
                                <m:r>
                                  <a:rPr lang="en-AU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AU" sz="2400" i="1" smtClean="0">
                            <a:latin typeface="Cambria Math"/>
                          </a:rPr>
                          <m:t>𝑑𝑥</m:t>
                        </m:r>
                        <m:r>
                          <a:rPr lang="en-AU" sz="2400" i="1" smtClean="0">
                            <a:latin typeface="Cambria Math"/>
                          </a:rPr>
                          <m:t> </m:t>
                        </m:r>
                      </m:e>
                    </m:nary>
                  </m:oMath>
                </a14:m>
                <a:endParaRPr lang="en-AU" sz="2400" dirty="0"/>
              </a:p>
            </p:txBody>
          </p:sp>
        </mc:Choice>
        <mc:Fallback xmlns="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334B7D5A-837A-E048-E0AF-C08228EFFD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942" y="716779"/>
                <a:ext cx="11815716" cy="1499948"/>
              </a:xfrm>
              <a:prstGeom prst="rect">
                <a:avLst/>
              </a:prstGeom>
              <a:blipFill>
                <a:blip r:embed="rId2"/>
                <a:stretch>
                  <a:fillRect l="-774" t="-569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C781CDD-5C8E-911A-E477-B7BE95F2A7E4}"/>
                  </a:ext>
                </a:extLst>
              </p:cNvPr>
              <p:cNvSpPr txBox="1"/>
              <p:nvPr/>
            </p:nvSpPr>
            <p:spPr>
              <a:xfrm>
                <a:off x="0" y="1856508"/>
                <a:ext cx="3393258" cy="8603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AU" sz="20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0</m:t>
                          </m:r>
                        </m:sub>
                        <m:sup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  <m:r>
                            <a:rPr lang="en-AU" sz="20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</m:sSup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𝑑𝑥</m:t>
                          </m:r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</m:e>
                      </m:nary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num>
                            <m:den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den>
                          </m:f>
                          <m:sSup>
                            <m:sSup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</m:sSup>
                        </m:e>
                      </m:d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eqArr>
                              <m:eqArrPr>
                                <m:ctrlPr>
                                  <a:rPr lang="en-US" sz="20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en-AU" sz="20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AU" sz="20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eqArr>
                          </m:e>
                        </m:mr>
                        <m:mr>
                          <m:e>
                            <m:r>
                              <a:rPr lang="en-AU" sz="20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mr>
                      </m:m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C781CDD-5C8E-911A-E477-B7BE95F2A7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856508"/>
                <a:ext cx="3393258" cy="86036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F025B58-784C-E75B-FC73-C7EF037C689D}"/>
                  </a:ext>
                </a:extLst>
              </p:cNvPr>
              <p:cNvSpPr txBox="1"/>
              <p:nvPr/>
            </p:nvSpPr>
            <p:spPr>
              <a:xfrm>
                <a:off x="-450272" y="2716872"/>
                <a:ext cx="3393258" cy="8603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</m:sSup>
                        </m:e>
                      </m:d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eqArr>
                              <m:eqArrPr>
                                <m:ctrlPr>
                                  <a:rPr lang="en-US" sz="20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en-AU" sz="20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AU" sz="20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eqArr>
                          </m:e>
                        </m:mr>
                        <m:mr>
                          <m:e>
                            <m:r>
                              <a:rPr lang="en-AU" sz="20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mr>
                      </m:m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F025B58-784C-E75B-FC73-C7EF037C68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50272" y="2716872"/>
                <a:ext cx="3393258" cy="8603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47CA0B3-6BAC-2B9F-4FB3-AEF4811AA355}"/>
                  </a:ext>
                </a:extLst>
              </p:cNvPr>
              <p:cNvSpPr txBox="1"/>
              <p:nvPr/>
            </p:nvSpPr>
            <p:spPr>
              <a:xfrm>
                <a:off x="-161862" y="3525202"/>
                <a:ext cx="3393258" cy="43973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sSup>
                        <m:sSupPr>
                          <m:ctrlP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−2</m:t>
                          </m:r>
                        </m:sup>
                      </m:sSup>
                      <m:r>
                        <a:rPr lang="en-AU" sz="20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d>
                        <m:dPr>
                          <m:ctrlP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AU" sz="20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AU" sz="20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47CA0B3-6BAC-2B9F-4FB3-AEF4811AA3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61862" y="3525202"/>
                <a:ext cx="3393258" cy="43973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00D3DE2-3CBC-C265-0AAE-2E1C48ED02D9}"/>
                  </a:ext>
                </a:extLst>
              </p:cNvPr>
              <p:cNvSpPr txBox="1"/>
              <p:nvPr/>
            </p:nvSpPr>
            <p:spPr>
              <a:xfrm>
                <a:off x="-582119" y="4168357"/>
                <a:ext cx="339325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00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−2</m:t>
                          </m:r>
                        </m:sup>
                      </m:sSup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00D3DE2-3CBC-C265-0AAE-2E1C48ED02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582119" y="4168357"/>
                <a:ext cx="3393258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709DC17-CB7B-B9BB-0552-D1DE6463F486}"/>
                  </a:ext>
                </a:extLst>
              </p:cNvPr>
              <p:cNvSpPr txBox="1"/>
              <p:nvPr/>
            </p:nvSpPr>
            <p:spPr>
              <a:xfrm>
                <a:off x="3519806" y="1786545"/>
                <a:ext cx="3747102" cy="8603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AU" sz="20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0</m:t>
                          </m:r>
                        </m:sub>
                        <m:sup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  <m:sSup>
                            <m:sSup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</m:sSup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𝑑𝑥</m:t>
                          </m:r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</m:e>
                      </m:nary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</m:sSup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eqArr>
                              <m:eqArrPr>
                                <m:ctrlPr>
                                  <a:rPr lang="en-US" sz="20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en-AU" sz="20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e>
                              <m:e>
                                <m:r>
                                  <a:rPr lang="en-AU" sz="20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eqArr>
                          </m:e>
                        </m:mr>
                        <m:mr>
                          <m:e>
                            <m:r>
                              <a:rPr lang="en-AU" sz="20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mr>
                      </m:m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709DC17-CB7B-B9BB-0552-D1DE6463F4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9806" y="1786545"/>
                <a:ext cx="3747102" cy="86036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0F73A2C-898B-19DC-32C5-5A2A0F5A7E70}"/>
                  </a:ext>
                </a:extLst>
              </p:cNvPr>
              <p:cNvSpPr txBox="1"/>
              <p:nvPr/>
            </p:nvSpPr>
            <p:spPr>
              <a:xfrm>
                <a:off x="3485723" y="2645131"/>
                <a:ext cx="3747102" cy="78386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sup>
                      </m:sSup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+4−</m:t>
                      </m:r>
                      <m:d>
                        <m:d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p>
                          </m:sSup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+0</m:t>
                          </m:r>
                        </m:e>
                      </m:d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0F73A2C-898B-19DC-32C5-5A2A0F5A7E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85723" y="2645131"/>
                <a:ext cx="3747102" cy="78386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0627067-C337-5A55-851E-9A1BA7E519BF}"/>
                  </a:ext>
                </a:extLst>
              </p:cNvPr>
              <p:cNvSpPr txBox="1"/>
              <p:nvPr/>
            </p:nvSpPr>
            <p:spPr>
              <a:xfrm>
                <a:off x="2942986" y="3472613"/>
                <a:ext cx="3747102" cy="6685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sup>
                      </m:sSup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+4−</m:t>
                      </m:r>
                      <m:f>
                        <m:f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0627067-C337-5A55-851E-9A1BA7E519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42986" y="3472613"/>
                <a:ext cx="3747102" cy="668516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F2B96DE-B260-C238-285E-658BF08435C5}"/>
                  </a:ext>
                </a:extLst>
              </p:cNvPr>
              <p:cNvSpPr txBox="1"/>
              <p:nvPr/>
            </p:nvSpPr>
            <p:spPr>
              <a:xfrm>
                <a:off x="3005102" y="4258181"/>
                <a:ext cx="3153014" cy="69506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sup>
                      </m:sSup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7</m:t>
                          </m:r>
                        </m:num>
                        <m:den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F2B96DE-B260-C238-285E-658BF08435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5102" y="4258181"/>
                <a:ext cx="3153014" cy="69506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8C2749D-1210-F3B8-C284-87D0DF173A7B}"/>
                  </a:ext>
                </a:extLst>
              </p:cNvPr>
              <p:cNvSpPr txBox="1"/>
              <p:nvPr/>
            </p:nvSpPr>
            <p:spPr>
              <a:xfrm>
                <a:off x="3005102" y="4949459"/>
                <a:ext cx="3153014" cy="6685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8</m:t>
                              </m:r>
                            </m:sup>
                          </m:sSup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+7</m:t>
                          </m:r>
                        </m:e>
                      </m:d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8C2749D-1210-F3B8-C284-87D0DF173A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5102" y="4949459"/>
                <a:ext cx="3153014" cy="668516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75C13F53-6F9F-4EC2-6C71-49F71E73792A}"/>
                  </a:ext>
                </a:extLst>
              </p:cNvPr>
              <p:cNvSpPr txBox="1"/>
              <p:nvPr/>
            </p:nvSpPr>
            <p:spPr>
              <a:xfrm>
                <a:off x="7163552" y="1765735"/>
                <a:ext cx="4612812" cy="122623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AU" sz="20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  <m:sSup>
                            <m:sSup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f>
                                    <m:fPr>
                                      <m:ctrlPr>
                                        <a:rPr lang="en-AU" sz="2000" b="0" i="1" smtClean="0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AU" sz="2000" b="0" i="1" smtClean="0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AU" sz="2000" b="0" i="1" smtClean="0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sup>
                              </m:sSup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num>
                                <m:den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𝑑𝑥</m:t>
                          </m:r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</m:e>
                      </m:nary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f>
                                    <m:fPr>
                                      <m:ctrlPr>
                                        <a:rPr lang="en-AU" sz="2000" b="0" i="1" smtClean="0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AU" sz="2000" b="0" i="1" smtClean="0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num>
                                    <m:den>
                                      <m:r>
                                        <a:rPr lang="en-AU" sz="2000" b="0" i="1" smtClean="0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sup>
                              </m:sSup>
                            </m:num>
                            <m:den>
                              <m:f>
                                <m:fPr>
                                  <m:ctrlP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num>
                                <m:den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den>
                          </m:f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+2</m:t>
                          </m:r>
                          <m:sSup>
                            <m:sSup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num>
                                <m:den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</m:e>
                      </m:d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eqArr>
                              <m:eqArrPr>
                                <m:ctrlPr>
                                  <a:rPr lang="en-US" sz="20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en-AU" sz="20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e>
                              <m:e>
                                <m:r>
                                  <a:rPr lang="en-AU" sz="20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eqArr>
                          </m:e>
                        </m:mr>
                        <m:mr>
                          <m:e>
                            <m:r>
                              <a:rPr lang="en-AU" sz="20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mr>
                      </m:m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75C13F53-6F9F-4EC2-6C71-49F71E7379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63552" y="1765735"/>
                <a:ext cx="4612812" cy="1226233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595F394-52A3-A4AC-7142-1A5A115BBEB8}"/>
                  </a:ext>
                </a:extLst>
              </p:cNvPr>
              <p:cNvSpPr txBox="1"/>
              <p:nvPr/>
            </p:nvSpPr>
            <p:spPr>
              <a:xfrm>
                <a:off x="6336244" y="2938714"/>
                <a:ext cx="4612812" cy="8572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  <m:sSup>
                            <m:sSup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num>
                                <m:den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+2</m:t>
                          </m:r>
                          <m:sSup>
                            <m:sSup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num>
                                <m:den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</m:e>
                      </m:d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eqArr>
                              <m:eqArrPr>
                                <m:ctrlPr>
                                  <a:rPr lang="en-US" sz="20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en-AU" sz="20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e>
                              <m:e>
                                <m:r>
                                  <a:rPr lang="en-AU" sz="20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eqArr>
                          </m:e>
                        </m:mr>
                        <m:mr>
                          <m:e>
                            <m:r>
                              <a:rPr lang="en-AU" sz="20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mr>
                      </m:m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595F394-52A3-A4AC-7142-1A5A115BBE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6244" y="2938714"/>
                <a:ext cx="4612812" cy="857222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1191AAC0-3EA6-109F-1E96-899484CD4955}"/>
                  </a:ext>
                </a:extLst>
              </p:cNvPr>
              <p:cNvSpPr txBox="1"/>
              <p:nvPr/>
            </p:nvSpPr>
            <p:spPr>
              <a:xfrm>
                <a:off x="6956558" y="3776422"/>
                <a:ext cx="4612812" cy="78386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num>
                        <m:den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sSup>
                        <m:sSup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e>
                          </m:d>
                        </m:e>
                        <m:sup>
                          <m:f>
                            <m:f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num>
                            <m:den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+2</m:t>
                      </m:r>
                      <m:sSup>
                        <m:sSup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d>
                        <m:d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+2</m:t>
                          </m:r>
                          <m:sSup>
                            <m:sSup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</m:e>
                      </m:d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1191AAC0-3EA6-109F-1E96-899484CD49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6558" y="3776422"/>
                <a:ext cx="4612812" cy="783869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F29E106-110F-DC52-8427-416E7D63566E}"/>
                  </a:ext>
                </a:extLst>
              </p:cNvPr>
              <p:cNvSpPr txBox="1"/>
              <p:nvPr/>
            </p:nvSpPr>
            <p:spPr>
              <a:xfrm>
                <a:off x="6956558" y="4542896"/>
                <a:ext cx="4612812" cy="78386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num>
                        <m:den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(8)+2</m:t>
                      </m:r>
                      <m:sSup>
                        <m:sSup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d>
                        <m:d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+2</m:t>
                          </m:r>
                          <m:sSup>
                            <m:sSup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</m:e>
                      </m:d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F29E106-110F-DC52-8427-416E7D6356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6558" y="4542896"/>
                <a:ext cx="4612812" cy="783869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98D67925-A6D7-E1E4-CB38-036958876288}"/>
                  </a:ext>
                </a:extLst>
              </p:cNvPr>
              <p:cNvSpPr txBox="1"/>
              <p:nvPr/>
            </p:nvSpPr>
            <p:spPr>
              <a:xfrm>
                <a:off x="7018674" y="5424242"/>
                <a:ext cx="3642399" cy="6705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28</m:t>
                          </m:r>
                        </m:num>
                        <m:den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+2</m:t>
                      </m:r>
                      <m:sSup>
                        <m:sSup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AU" sz="20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−2</m:t>
                      </m:r>
                      <m:sSup>
                        <m:sSupPr>
                          <m:ctrlP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ctrlPr>
                                <a:rPr lang="en-AU" sz="20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AU" sz="20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AU" sz="20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98D67925-A6D7-E1E4-CB38-0369588762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18674" y="5424242"/>
                <a:ext cx="3642399" cy="670568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1237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3D65A8A-522A-CB4C-A3AE-0C0A061055C7}"/>
              </a:ext>
            </a:extLst>
          </p:cNvPr>
          <p:cNvSpPr txBox="1"/>
          <p:nvPr/>
        </p:nvSpPr>
        <p:spPr>
          <a:xfrm>
            <a:off x="0" y="0"/>
            <a:ext cx="3005102" cy="584775"/>
          </a:xfrm>
          <a:prstGeom prst="homePlate">
            <a:avLst/>
          </a:prstGeom>
          <a:solidFill>
            <a:srgbClr val="002060"/>
          </a:solidFill>
          <a:ln>
            <a:solidFill>
              <a:srgbClr val="002060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Guided practice</a:t>
            </a:r>
            <a:endParaRPr kumimoji="0" lang="en-AU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E4F93009-1147-798A-4D30-E33ADEDDB7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1942" y="716779"/>
                <a:ext cx="11815716" cy="149994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AU" sz="2400" dirty="0"/>
                  <a:t>Given that </a:t>
                </a:r>
                <a14:m>
                  <m:oMath xmlns:m="http://schemas.openxmlformats.org/officeDocument/2006/math">
                    <m:nary>
                      <m:naryPr>
                        <m:ctrlPr>
                          <a:rPr lang="en-AU" sz="2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AU" sz="2400" i="1" smtClean="0">
                            <a:latin typeface="Cambria Math"/>
                          </a:rPr>
                          <m:t>0</m:t>
                        </m:r>
                      </m:sub>
                      <m:sup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  <m:e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h</m:t>
                        </m:r>
                        <m:d>
                          <m:dPr>
                            <m:ctrlPr>
                              <a:rPr lang="en-AU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2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AU" sz="2400" i="1" smtClean="0">
                            <a:latin typeface="Cambria Math"/>
                          </a:rPr>
                          <m:t>𝑑𝑥</m:t>
                        </m:r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=5,</m:t>
                        </m:r>
                        <m:r>
                          <a:rPr lang="en-AU" sz="2400" i="1" smtClean="0">
                            <a:latin typeface="Cambria Math"/>
                          </a:rPr>
                          <m:t> </m:t>
                        </m:r>
                      </m:e>
                    </m:nary>
                  </m:oMath>
                </a14:m>
                <a:r>
                  <a:rPr lang="en-AU" sz="2400" dirty="0"/>
                  <a:t>evaluate: </a:t>
                </a:r>
              </a:p>
              <a:p>
                <a:pPr marL="0" indent="0">
                  <a:buNone/>
                </a:pPr>
                <a:r>
                  <a:rPr lang="en-AU" sz="2400" dirty="0"/>
                  <a:t>a) </a:t>
                </a:r>
                <a14:m>
                  <m:oMath xmlns:m="http://schemas.openxmlformats.org/officeDocument/2006/math">
                    <m:nary>
                      <m:naryPr>
                        <m:ctrlPr>
                          <a:rPr lang="en-AU" sz="2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AU" sz="2400" i="1" smtClean="0">
                            <a:latin typeface="Cambria Math"/>
                          </a:rPr>
                          <m:t>0</m:t>
                        </m:r>
                      </m:sub>
                      <m:sup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  <m:e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h</m:t>
                        </m:r>
                        <m:d>
                          <m:dPr>
                            <m:ctrlPr>
                              <a:rPr lang="en-AU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2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+3 </m:t>
                        </m:r>
                        <m:r>
                          <a:rPr lang="en-AU" sz="2400" i="1" smtClean="0">
                            <a:latin typeface="Cambria Math"/>
                          </a:rPr>
                          <m:t>𝑑𝑥</m:t>
                        </m:r>
                        <m:r>
                          <a:rPr lang="en-AU" sz="2400" i="1" smtClean="0">
                            <a:latin typeface="Cambria Math"/>
                          </a:rPr>
                          <m:t> </m:t>
                        </m:r>
                      </m:e>
                    </m:nary>
                  </m:oMath>
                </a14:m>
                <a:r>
                  <a:rPr lang="en-AU" sz="2400" dirty="0"/>
                  <a:t>		b)</a:t>
                </a:r>
                <a14:m>
                  <m:oMath xmlns:m="http://schemas.openxmlformats.org/officeDocument/2006/math">
                    <m:nary>
                      <m:naryPr>
                        <m:ctrlPr>
                          <a:rPr lang="en-AU" sz="2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AU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  <m:sup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  <m:e>
                        <m:r>
                          <a:rPr lang="en-AU" sz="2400" i="1">
                            <a:latin typeface="Cambria Math" panose="02040503050406030204" pitchFamily="18" charset="0"/>
                          </a:rPr>
                          <m:t>h</m:t>
                        </m:r>
                        <m:d>
                          <m:dPr>
                            <m:ctrlPr>
                              <a:rPr lang="en-AU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AU" sz="2400" i="1">
                            <a:latin typeface="Cambria Math"/>
                          </a:rPr>
                          <m:t>𝑑𝑥</m:t>
                        </m:r>
                        <m:r>
                          <a:rPr lang="en-AU" sz="2400" i="1">
                            <a:latin typeface="Cambria Math"/>
                          </a:rPr>
                          <m:t> </m:t>
                        </m:r>
                      </m:e>
                    </m:nary>
                  </m:oMath>
                </a14:m>
                <a:r>
                  <a:rPr lang="en-AU" sz="2400" dirty="0"/>
                  <a:t>		</a:t>
                </a:r>
              </a:p>
            </p:txBody>
          </p:sp>
        </mc:Choice>
        <mc:Fallback xmlns="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E4F93009-1147-798A-4D30-E33ADEDDB7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942" y="716779"/>
                <a:ext cx="11815716" cy="1499948"/>
              </a:xfrm>
              <a:prstGeom prst="rect">
                <a:avLst/>
              </a:prstGeom>
              <a:blipFill>
                <a:blip r:embed="rId2"/>
                <a:stretch>
                  <a:fillRect l="-774" t="-407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FC39BC6-4EAF-6DA3-59C3-F74508745DBC}"/>
                  </a:ext>
                </a:extLst>
              </p:cNvPr>
              <p:cNvSpPr txBox="1"/>
              <p:nvPr/>
            </p:nvSpPr>
            <p:spPr>
              <a:xfrm>
                <a:off x="62345" y="2104545"/>
                <a:ext cx="4765964" cy="7830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AU" sz="20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sz="2000" i="1">
                              <a:latin typeface="Cambria Math"/>
                            </a:rPr>
                            <m:t>0</m:t>
                          </m:r>
                        </m:sub>
                        <m:sup>
                          <m:r>
                            <a:rPr lang="en-AU" sz="2000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r>
                            <a:rPr lang="en-AU" sz="2000" i="1">
                              <a:latin typeface="Cambria Math" panose="02040503050406030204" pitchFamily="18" charset="0"/>
                            </a:rPr>
                            <m:t>h</m:t>
                          </m:r>
                          <m:d>
                            <m:dPr>
                              <m:ctrlPr>
                                <a:rPr lang="en-AU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AU" sz="2000" i="1">
                              <a:latin typeface="Cambria Math" panose="02040503050406030204" pitchFamily="18" charset="0"/>
                            </a:rPr>
                            <m:t>+3 </m:t>
                          </m:r>
                          <m:r>
                            <a:rPr lang="en-AU" sz="2000" i="1">
                              <a:latin typeface="Cambria Math"/>
                            </a:rPr>
                            <m:t>𝑑𝑥</m:t>
                          </m:r>
                          <m:r>
                            <a:rPr lang="en-AU" sz="2000" i="1">
                              <a:latin typeface="Cambria Math"/>
                            </a:rPr>
                            <m:t> </m:t>
                          </m:r>
                        </m:e>
                      </m:nary>
                      <m:r>
                        <a:rPr lang="en-AU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AU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sz="2000" i="1">
                              <a:latin typeface="Cambria Math"/>
                            </a:rPr>
                            <m:t>0</m:t>
                          </m:r>
                        </m:sub>
                        <m:sup>
                          <m:r>
                            <a:rPr lang="en-AU" sz="2000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r>
                            <a:rPr lang="en-AU" sz="2000" i="1">
                              <a:latin typeface="Cambria Math" panose="02040503050406030204" pitchFamily="18" charset="0"/>
                            </a:rPr>
                            <m:t>h</m:t>
                          </m:r>
                          <m:d>
                            <m:dPr>
                              <m:ctrlPr>
                                <a:rPr lang="en-AU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AU" sz="20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AU" sz="2000" i="1">
                              <a:latin typeface="Cambria Math"/>
                            </a:rPr>
                            <m:t>𝑑𝑥</m:t>
                          </m:r>
                          <m:r>
                            <a:rPr lang="en-AU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nary>
                            <m:naryPr>
                              <m:ctrlPr>
                                <a:rPr lang="en-AU" sz="20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AU" sz="2000" i="1">
                                  <a:latin typeface="Cambria Math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en-AU" sz="2000" i="1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  <m:e>
                              <m:r>
                                <a:rPr lang="en-AU" sz="2000" i="1">
                                  <a:latin typeface="Cambria Math" panose="02040503050406030204" pitchFamily="18" charset="0"/>
                                </a:rPr>
                                <m:t>3 </m:t>
                              </m:r>
                              <m:r>
                                <a:rPr lang="en-AU" sz="2000" i="1">
                                  <a:latin typeface="Cambria Math"/>
                                </a:rPr>
                                <m:t>𝑑𝑥</m:t>
                              </m:r>
                              <m:r>
                                <a:rPr lang="en-AU" sz="2000" i="1">
                                  <a:latin typeface="Cambria Math"/>
                                </a:rPr>
                                <m:t> 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FC39BC6-4EAF-6DA3-59C3-F74508745D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345" y="2104545"/>
                <a:ext cx="4765964" cy="78309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933073D-5E24-EAD5-90ED-515CDF02A7E1}"/>
                  </a:ext>
                </a:extLst>
              </p:cNvPr>
              <p:cNvSpPr txBox="1"/>
              <p:nvPr/>
            </p:nvSpPr>
            <p:spPr>
              <a:xfrm>
                <a:off x="872055" y="2887644"/>
                <a:ext cx="3393258" cy="8603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=5+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AU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AU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eqArr>
                              <m:eqArr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en-AU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e>
                              <m:e>
                                <m:r>
                                  <a:rPr lang="en-AU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eqArr>
                          </m:e>
                        </m:mr>
                        <m:mr>
                          <m:e>
                            <m:r>
                              <a:rPr lang="en-AU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mr>
                      </m:m>
                    </m:oMath>
                  </m:oMathPara>
                </a14:m>
                <a:endParaRPr lang="en-AU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933073D-5E24-EAD5-90ED-515CDF02A7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2055" y="2887644"/>
                <a:ext cx="3393258" cy="8603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AF8C415-2315-0DB9-4A24-A58361A2E4D6}"/>
                  </a:ext>
                </a:extLst>
              </p:cNvPr>
              <p:cNvSpPr txBox="1"/>
              <p:nvPr/>
            </p:nvSpPr>
            <p:spPr>
              <a:xfrm>
                <a:off x="975964" y="3790601"/>
                <a:ext cx="339325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=5+</m:t>
                      </m:r>
                      <m:r>
                        <a:rPr lang="en-AU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AU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2=17</m:t>
                      </m:r>
                    </m:oMath>
                  </m:oMathPara>
                </a14:m>
                <a:endParaRPr lang="en-AU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AF8C415-2315-0DB9-4A24-A58361A2E4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5964" y="3790601"/>
                <a:ext cx="3393258" cy="4001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4690283-1947-FAD7-7E19-B8396CE1E8A2}"/>
                  </a:ext>
                </a:extLst>
              </p:cNvPr>
              <p:cNvSpPr txBox="1"/>
              <p:nvPr/>
            </p:nvSpPr>
            <p:spPr>
              <a:xfrm>
                <a:off x="5825836" y="2007563"/>
                <a:ext cx="4765964" cy="7843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AU" sz="20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sz="2000" i="1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  <m:sup>
                          <m:r>
                            <a:rPr lang="en-AU" sz="2000" i="1">
                              <a:latin typeface="Cambria Math" panose="02040503050406030204" pitchFamily="18" charset="0"/>
                            </a:rPr>
                            <m:t>0</m:t>
                          </m:r>
                        </m:sup>
                        <m:e>
                          <m:r>
                            <a:rPr lang="en-AU" sz="2000" i="1">
                              <a:latin typeface="Cambria Math" panose="02040503050406030204" pitchFamily="18" charset="0"/>
                            </a:rPr>
                            <m:t>h</m:t>
                          </m:r>
                          <m:d>
                            <m:dPr>
                              <m:ctrlPr>
                                <a:rPr lang="en-AU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AU" sz="2000" i="1">
                              <a:latin typeface="Cambria Math"/>
                            </a:rPr>
                            <m:t>𝑑𝑥</m:t>
                          </m:r>
                          <m:r>
                            <a:rPr lang="en-AU" sz="2000" i="1">
                              <a:latin typeface="Cambria Math"/>
                            </a:rPr>
                            <m:t> </m:t>
                          </m:r>
                        </m:e>
                      </m:nary>
                      <m:r>
                        <a:rPr lang="en-AU" sz="2000" b="0" i="1" smtClean="0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trlPr>
                            <a:rPr lang="en-AU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sz="2000" i="1">
                              <a:latin typeface="Cambria Math"/>
                            </a:rPr>
                            <m:t>0</m:t>
                          </m:r>
                        </m:sub>
                        <m:sup>
                          <m:r>
                            <a:rPr lang="en-AU" sz="2000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r>
                            <a:rPr lang="en-AU" sz="2000" i="1">
                              <a:latin typeface="Cambria Math" panose="02040503050406030204" pitchFamily="18" charset="0"/>
                            </a:rPr>
                            <m:t>h</m:t>
                          </m:r>
                          <m:d>
                            <m:dPr>
                              <m:ctrlPr>
                                <a:rPr lang="en-AU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AU" sz="20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AU" sz="2000" i="1">
                              <a:latin typeface="Cambria Math"/>
                            </a:rPr>
                            <m:t>𝑑𝑥</m:t>
                          </m:r>
                        </m:e>
                      </m:nary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4690283-1947-FAD7-7E19-B8396CE1E8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5836" y="2007563"/>
                <a:ext cx="4765964" cy="78438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80ABF11-3A59-8702-FCA7-C8CB34C51376}"/>
                  </a:ext>
                </a:extLst>
              </p:cNvPr>
              <p:cNvSpPr txBox="1"/>
              <p:nvPr/>
            </p:nvSpPr>
            <p:spPr>
              <a:xfrm>
                <a:off x="6995764" y="2917716"/>
                <a:ext cx="3021072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=−5</m:t>
                      </m:r>
                    </m:oMath>
                  </m:oMathPara>
                </a14:m>
                <a:endParaRPr lang="en-AU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80ABF11-3A59-8702-FCA7-C8CB34C513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95764" y="2917716"/>
                <a:ext cx="3021072" cy="40011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4611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57600" y="812618"/>
            <a:ext cx="9144000" cy="879382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AU" sz="4000" dirty="0"/>
              <a:t>Complete Cambridge Ex 6D </a:t>
            </a:r>
          </a:p>
          <a:p>
            <a:pPr algn="l"/>
            <a:r>
              <a:rPr lang="en-AU" sz="4000" dirty="0"/>
              <a:t>Complete Cambridge Ex 6E all except Q5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B07689-760D-4D71-9448-AFF1CCEB30E0}"/>
              </a:ext>
            </a:extLst>
          </p:cNvPr>
          <p:cNvSpPr txBox="1"/>
          <p:nvPr/>
        </p:nvSpPr>
        <p:spPr>
          <a:xfrm>
            <a:off x="0" y="-28398"/>
            <a:ext cx="3895468" cy="584775"/>
          </a:xfrm>
          <a:prstGeom prst="homePlate">
            <a:avLst/>
          </a:prstGeom>
          <a:solidFill>
            <a:srgbClr val="00206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Independent Practice</a:t>
            </a:r>
          </a:p>
        </p:txBody>
      </p:sp>
    </p:spTree>
    <p:extLst>
      <p:ext uri="{BB962C8B-B14F-4D97-AF65-F5344CB8AC3E}">
        <p14:creationId xmlns:p14="http://schemas.microsoft.com/office/powerpoint/2010/main" val="3000480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7FED79FC-2CDB-4144-85D8-2AAFAAB54F6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7503" y="836712"/>
                <a:ext cx="11979721" cy="590465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AU" dirty="0"/>
                  <a:t>Given that when </a:t>
                </a:r>
                <a14:m>
                  <m:oMath xmlns:m="http://schemas.openxmlformats.org/officeDocument/2006/math">
                    <m:r>
                      <a:rPr lang="en-AU" b="1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𝒚</m:t>
                    </m:r>
                    <m:r>
                      <a:rPr lang="en-AU" b="1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 = </m:t>
                    </m:r>
                    <m:sSup>
                      <m:sSupPr>
                        <m:ctrlPr>
                          <a:rPr lang="en-AU" b="1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b="1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𝒆</m:t>
                        </m:r>
                      </m:e>
                      <m:sup>
                        <m:r>
                          <a:rPr lang="en-AU" b="1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sup>
                    </m:sSup>
                    <m:r>
                      <a:rPr lang="en-AU" b="1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dirty="0"/>
                  <a:t>then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1" i="1">
                            <a:solidFill>
                              <a:srgbClr val="7030A0"/>
                            </a:solidFill>
                            <a:latin typeface="Cambria Math"/>
                          </a:rPr>
                          <m:t>𝒅𝒚</m:t>
                        </m:r>
                      </m:num>
                      <m:den>
                        <m:r>
                          <a:rPr lang="en-AU" b="1" i="1">
                            <a:solidFill>
                              <a:srgbClr val="7030A0"/>
                            </a:solidFill>
                            <a:latin typeface="Cambria Math"/>
                          </a:rPr>
                          <m:t>𝒅𝒙</m:t>
                        </m:r>
                      </m:den>
                    </m:f>
                    <m:r>
                      <a:rPr lang="en-AU" b="1" i="1">
                        <a:solidFill>
                          <a:srgbClr val="7030A0"/>
                        </a:solidFill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AU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b="1" i="1">
                            <a:solidFill>
                              <a:srgbClr val="7030A0"/>
                            </a:solidFill>
                            <a:latin typeface="Cambria Math"/>
                          </a:rPr>
                          <m:t>𝒆</m:t>
                        </m:r>
                      </m:e>
                      <m:sup>
                        <m:r>
                          <a:rPr lang="en-AU" b="1" i="1">
                            <a:solidFill>
                              <a:srgbClr val="7030A0"/>
                            </a:solidFill>
                            <a:latin typeface="Cambria Math"/>
                          </a:rPr>
                          <m:t>𝒙</m:t>
                        </m:r>
                      </m:sup>
                    </m:sSup>
                  </m:oMath>
                </a14:m>
                <a:r>
                  <a:rPr lang="en-AU" dirty="0"/>
                  <a:t>, for the </a:t>
                </a:r>
                <a:r>
                  <a:rPr lang="en-AU" b="1" dirty="0">
                    <a:solidFill>
                      <a:srgbClr val="002060"/>
                    </a:solidFill>
                  </a:rPr>
                  <a:t>antiderivative of </a:t>
                </a:r>
                <a14:m>
                  <m:oMath xmlns:m="http://schemas.openxmlformats.org/officeDocument/2006/math">
                    <m:r>
                      <a:rPr lang="en-AU" b="1" i="1" dirty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𝒆</m:t>
                    </m:r>
                    <m:r>
                      <a:rPr lang="en-AU" b="1" i="1" baseline="30000" dirty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AU" b="1" baseline="-25000" dirty="0">
                    <a:solidFill>
                      <a:srgbClr val="002060"/>
                    </a:solidFill>
                  </a:rPr>
                  <a:t> </a:t>
                </a:r>
                <a:r>
                  <a:rPr lang="en-AU" dirty="0"/>
                  <a:t>we have: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AU" sz="2400" dirty="0"/>
              </a:p>
              <a:p>
                <a:pPr marL="0" indent="0" algn="ctr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AU" sz="24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p>
                            <m:sSupPr>
                              <m:ctrlPr>
                                <a:rPr lang="en-AU" sz="2400" b="1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1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𝒆</m:t>
                              </m:r>
                            </m:e>
                            <m:sup>
                              <m:r>
                                <a:rPr lang="en-US" sz="2400" b="1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sup>
                          </m:sSup>
                          <m:r>
                            <a:rPr lang="en-US" sz="24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𝒅𝒙</m:t>
                          </m:r>
                        </m:e>
                      </m:nary>
                      <m:r>
                        <a:rPr lang="en-US" sz="2400" b="1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𝒆</m:t>
                          </m:r>
                        </m:e>
                        <m:sup>
                          <m:r>
                            <a:rPr lang="en-US" sz="24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sup>
                      </m:sSup>
                      <m:r>
                        <a:rPr lang="en-US" sz="2400" b="1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1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𝒄</m:t>
                      </m:r>
                    </m:oMath>
                  </m:oMathPara>
                </a14:m>
                <a:endParaRPr lang="en-AU" sz="2400" b="1" dirty="0">
                  <a:solidFill>
                    <a:srgbClr val="002060"/>
                  </a:solidFill>
                </a:endParaRP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AU" dirty="0"/>
                  <a:t>Similarly, given that when </a:t>
                </a:r>
                <a14:m>
                  <m:oMath xmlns:m="http://schemas.openxmlformats.org/officeDocument/2006/math">
                    <m:r>
                      <a:rPr lang="en-AU" b="1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𝒚</m:t>
                    </m:r>
                    <m:r>
                      <a:rPr lang="en-AU" b="1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 =</m:t>
                    </m:r>
                    <m:sSup>
                      <m:sSupPr>
                        <m:ctrlPr>
                          <a:rPr lang="en-AU" b="1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𝒆</m:t>
                        </m:r>
                      </m:e>
                      <m:sup>
                        <m:r>
                          <a:rPr lang="en-US" b="1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𝒇</m:t>
                        </m:r>
                        <m:r>
                          <a:rPr lang="en-US" b="1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1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b="1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AU" dirty="0"/>
                  <a:t> then</a:t>
                </a:r>
                <a:r>
                  <a:rPr lang="en-AU" b="1" dirty="0">
                    <a:solidFill>
                      <a:srgbClr val="7030A0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1" i="1">
                            <a:solidFill>
                              <a:srgbClr val="7030A0"/>
                            </a:solidFill>
                            <a:latin typeface="Cambria Math"/>
                          </a:rPr>
                          <m:t>𝒅𝒚</m:t>
                        </m:r>
                      </m:num>
                      <m:den>
                        <m:r>
                          <a:rPr lang="en-AU" b="1" i="1">
                            <a:solidFill>
                              <a:srgbClr val="7030A0"/>
                            </a:solidFill>
                            <a:latin typeface="Cambria Math"/>
                          </a:rPr>
                          <m:t>𝒅𝒙</m:t>
                        </m:r>
                      </m:den>
                    </m:f>
                    <m:r>
                      <a:rPr lang="en-AU" b="1" i="1">
                        <a:solidFill>
                          <a:srgbClr val="7030A0"/>
                        </a:solidFill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AU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b="1" i="1">
                            <a:solidFill>
                              <a:srgbClr val="7030A0"/>
                            </a:solidFill>
                            <a:latin typeface="Cambria Math"/>
                          </a:rPr>
                          <m:t>𝒇</m:t>
                        </m:r>
                        <m:r>
                          <a:rPr lang="en-AU" b="1" i="1">
                            <a:solidFill>
                              <a:srgbClr val="7030A0"/>
                            </a:solidFill>
                            <a:latin typeface="Cambria Math"/>
                          </a:rPr>
                          <m:t>′(</m:t>
                        </m:r>
                        <m:r>
                          <a:rPr lang="en-AU" b="1" i="1">
                            <a:solidFill>
                              <a:srgbClr val="7030A0"/>
                            </a:solidFill>
                            <a:latin typeface="Cambria Math"/>
                          </a:rPr>
                          <m:t>𝒙</m:t>
                        </m:r>
                        <m:r>
                          <a:rPr lang="en-AU" b="1" i="1">
                            <a:solidFill>
                              <a:srgbClr val="7030A0"/>
                            </a:solidFill>
                            <a:latin typeface="Cambria Math"/>
                          </a:rPr>
                          <m:t>)</m:t>
                        </m:r>
                        <m:r>
                          <a:rPr lang="en-AU" b="1" i="1">
                            <a:solidFill>
                              <a:srgbClr val="7030A0"/>
                            </a:solidFill>
                            <a:latin typeface="Cambria Math"/>
                          </a:rPr>
                          <m:t>𝒆</m:t>
                        </m:r>
                      </m:e>
                      <m:sup>
                        <m:r>
                          <a:rPr lang="en-AU" b="1" i="1">
                            <a:solidFill>
                              <a:srgbClr val="7030A0"/>
                            </a:solidFill>
                            <a:latin typeface="Cambria Math"/>
                          </a:rPr>
                          <m:t>𝒇</m:t>
                        </m:r>
                        <m:r>
                          <a:rPr lang="en-AU" b="1" i="1">
                            <a:solidFill>
                              <a:srgbClr val="7030A0"/>
                            </a:solidFill>
                            <a:latin typeface="Cambria Math"/>
                          </a:rPr>
                          <m:t>(</m:t>
                        </m:r>
                        <m:r>
                          <a:rPr lang="en-AU" b="1" i="1">
                            <a:solidFill>
                              <a:srgbClr val="7030A0"/>
                            </a:solidFill>
                            <a:latin typeface="Cambria Math"/>
                          </a:rPr>
                          <m:t>𝒙</m:t>
                        </m:r>
                        <m:r>
                          <a:rPr lang="en-AU" b="1" i="1">
                            <a:solidFill>
                              <a:srgbClr val="7030A0"/>
                            </a:solidFill>
                            <a:latin typeface="Cambria Math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AU" b="1" dirty="0"/>
                  <a:t> </a:t>
                </a:r>
                <a:r>
                  <a:rPr lang="en-AU" dirty="0"/>
                  <a:t>(i.e. via the chain rule), for the </a:t>
                </a:r>
                <a:r>
                  <a:rPr lang="en-AU" b="1" dirty="0" err="1">
                    <a:solidFill>
                      <a:srgbClr val="002060"/>
                    </a:solidFill>
                  </a:rPr>
                  <a:t>antiderivative</a:t>
                </a:r>
                <a:r>
                  <a:rPr lang="en-AU" dirty="0">
                    <a:solidFill>
                      <a:srgbClr val="002060"/>
                    </a:solidFill>
                  </a:rPr>
                  <a:t> </a:t>
                </a:r>
                <a:r>
                  <a:rPr lang="en-AU" dirty="0"/>
                  <a:t>we have: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AU" b="1" dirty="0"/>
              </a:p>
              <a:p>
                <a:pPr marL="0" indent="0" algn="ctr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AU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p>
                            <m:sSupPr>
                              <m:ctrlPr>
                                <a:rPr lang="en-AU" b="1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b="1" i="1">
                                  <a:solidFill>
                                    <a:srgbClr val="002060"/>
                                  </a:solidFill>
                                  <a:latin typeface="Cambria Math"/>
                                </a:rPr>
                                <m:t>𝒇</m:t>
                              </m:r>
                              <m:r>
                                <a:rPr lang="en-AU" b="1" i="1">
                                  <a:solidFill>
                                    <a:srgbClr val="002060"/>
                                  </a:solidFill>
                                  <a:latin typeface="Cambria Math"/>
                                </a:rPr>
                                <m:t>′(</m:t>
                              </m:r>
                              <m:r>
                                <a:rPr lang="en-AU" b="1" i="1">
                                  <a:solidFill>
                                    <a:srgbClr val="002060"/>
                                  </a:solidFill>
                                  <a:latin typeface="Cambria Math"/>
                                </a:rPr>
                                <m:t>𝒙</m:t>
                              </m:r>
                              <m:r>
                                <a:rPr lang="en-AU" b="1" i="1">
                                  <a:solidFill>
                                    <a:srgbClr val="002060"/>
                                  </a:solidFill>
                                  <a:latin typeface="Cambria Math"/>
                                </a:rPr>
                                <m:t>)</m:t>
                              </m:r>
                              <m:r>
                                <a:rPr lang="en-AU" b="1" i="1">
                                  <a:solidFill>
                                    <a:srgbClr val="002060"/>
                                  </a:solidFill>
                                  <a:latin typeface="Cambria Math"/>
                                </a:rPr>
                                <m:t>𝒆</m:t>
                              </m:r>
                            </m:e>
                            <m:sup>
                              <m:r>
                                <a:rPr lang="en-AU" b="1" i="1">
                                  <a:solidFill>
                                    <a:srgbClr val="002060"/>
                                  </a:solidFill>
                                  <a:latin typeface="Cambria Math"/>
                                </a:rPr>
                                <m:t>𝒇</m:t>
                              </m:r>
                              <m:r>
                                <a:rPr lang="en-AU" b="1" i="1">
                                  <a:solidFill>
                                    <a:srgbClr val="002060"/>
                                  </a:solidFill>
                                  <a:latin typeface="Cambria Math"/>
                                </a:rPr>
                                <m:t>(</m:t>
                              </m:r>
                              <m:r>
                                <a:rPr lang="en-AU" b="1" i="1">
                                  <a:solidFill>
                                    <a:srgbClr val="002060"/>
                                  </a:solidFill>
                                  <a:latin typeface="Cambria Math"/>
                                </a:rPr>
                                <m:t>𝒙</m:t>
                              </m:r>
                              <m:r>
                                <a:rPr lang="en-AU" b="1" i="1">
                                  <a:solidFill>
                                    <a:srgbClr val="002060"/>
                                  </a:solidFill>
                                  <a:latin typeface="Cambria Math"/>
                                </a:rPr>
                                <m:t>)</m:t>
                              </m:r>
                            </m:sup>
                          </m:sSup>
                        </m:e>
                      </m:nary>
                      <m:r>
                        <a:rPr lang="en-AU" b="1" i="1">
                          <a:solidFill>
                            <a:srgbClr val="002060"/>
                          </a:solidFill>
                          <a:latin typeface="Cambria Math"/>
                        </a:rPr>
                        <m:t>𝒅𝒙</m:t>
                      </m:r>
                      <m:r>
                        <a:rPr lang="en-AU" b="1" i="1">
                          <a:solidFill>
                            <a:srgbClr val="002060"/>
                          </a:solidFill>
                          <a:latin typeface="Cambria Math"/>
                        </a:rPr>
                        <m:t>=</m:t>
                      </m:r>
                      <m:sSup>
                        <m:sSupPr>
                          <m:ctrlPr>
                            <a:rPr lang="en-AU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b="1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𝒆</m:t>
                          </m:r>
                        </m:e>
                        <m:sup>
                          <m:r>
                            <a:rPr lang="en-AU" b="1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𝒇</m:t>
                          </m:r>
                          <m:r>
                            <a:rPr lang="en-AU" b="1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(</m:t>
                          </m:r>
                          <m:r>
                            <a:rPr lang="en-AU" b="1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𝒙</m:t>
                          </m:r>
                          <m:r>
                            <a:rPr lang="en-AU" b="1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)</m:t>
                          </m:r>
                        </m:sup>
                      </m:sSup>
                      <m:r>
                        <a:rPr lang="en-AU" b="1" i="1">
                          <a:solidFill>
                            <a:srgbClr val="002060"/>
                          </a:solidFill>
                          <a:latin typeface="Cambria Math"/>
                        </a:rPr>
                        <m:t>+</m:t>
                      </m:r>
                      <m:r>
                        <a:rPr lang="en-AU" b="1" i="1">
                          <a:solidFill>
                            <a:srgbClr val="002060"/>
                          </a:solidFill>
                          <a:latin typeface="Cambria Math"/>
                        </a:rPr>
                        <m:t>𝒄</m:t>
                      </m:r>
                      <m:r>
                        <a:rPr lang="en-AU" b="1" i="1">
                          <a:solidFill>
                            <a:srgbClr val="002060"/>
                          </a:solidFill>
                          <a:latin typeface="Cambria Math"/>
                        </a:rPr>
                        <m:t> </m:t>
                      </m:r>
                    </m:oMath>
                  </m:oMathPara>
                </a14:m>
                <a:endParaRPr lang="en-AU" b="1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7FED79FC-2CDB-4144-85D8-2AAFAAB54F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503" y="836712"/>
                <a:ext cx="11979721" cy="5904656"/>
              </a:xfrm>
              <a:prstGeom prst="rect">
                <a:avLst/>
              </a:prstGeom>
              <a:blipFill>
                <a:blip r:embed="rId2"/>
                <a:stretch>
                  <a:fillRect l="-1069" r="-1476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61B01C9B-9D22-4A64-9604-90EDFF737680}"/>
              </a:ext>
            </a:extLst>
          </p:cNvPr>
          <p:cNvSpPr txBox="1"/>
          <p:nvPr/>
        </p:nvSpPr>
        <p:spPr>
          <a:xfrm>
            <a:off x="0" y="0"/>
            <a:ext cx="6033088" cy="584775"/>
          </a:xfrm>
          <a:prstGeom prst="homePlate">
            <a:avLst/>
          </a:prstGeom>
          <a:solidFill>
            <a:srgbClr val="002060"/>
          </a:solidFill>
          <a:ln>
            <a:solidFill>
              <a:srgbClr val="002060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Integrating Exponential Functions</a:t>
            </a:r>
            <a:endParaRPr kumimoji="0" lang="en-AU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6695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3A9B75-77D2-43F3-BC80-5B532B6317BB}"/>
              </a:ext>
            </a:extLst>
          </p:cNvPr>
          <p:cNvSpPr txBox="1"/>
          <p:nvPr/>
        </p:nvSpPr>
        <p:spPr>
          <a:xfrm>
            <a:off x="0" y="0"/>
            <a:ext cx="3005102" cy="584775"/>
          </a:xfrm>
          <a:prstGeom prst="homePlate">
            <a:avLst/>
          </a:prstGeom>
          <a:solidFill>
            <a:srgbClr val="002060"/>
          </a:solidFill>
          <a:ln>
            <a:solidFill>
              <a:srgbClr val="002060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Guided practice</a:t>
            </a:r>
            <a:endParaRPr kumimoji="0" lang="en-AU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4A2F2FD7-C7C4-4519-81DC-FB386E3E242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8454" y="722412"/>
                <a:ext cx="12027346" cy="120337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AU" sz="2400" dirty="0">
                    <a:solidFill>
                      <a:schemeClr val="tx1"/>
                    </a:solidFill>
                  </a:rPr>
                  <a:t>Antidifferentiate the following with respect to </a:t>
                </a:r>
                <a14:m>
                  <m:oMath xmlns:m="http://schemas.openxmlformats.org/officeDocument/2006/math">
                    <m:r>
                      <a:rPr lang="en-AU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AU" sz="2400" dirty="0">
                    <a:solidFill>
                      <a:schemeClr val="tx1"/>
                    </a:solidFill>
                  </a:rPr>
                  <a:t>:</a:t>
                </a:r>
              </a:p>
              <a:p>
                <a:pPr marL="0" indent="0">
                  <a:buNone/>
                </a:pPr>
                <a:r>
                  <a:rPr lang="en-AU" sz="2400" dirty="0">
                    <a:solidFill>
                      <a:schemeClr val="tx1"/>
                    </a:solidFill>
                  </a:rPr>
                  <a:t>a) </a:t>
                </a:r>
                <a14:m>
                  <m:oMath xmlns:m="http://schemas.openxmlformats.org/officeDocument/2006/math">
                    <m:r>
                      <a:rPr lang="en-AU" sz="2400" b="0" i="1" smtClean="0">
                        <a:solidFill>
                          <a:schemeClr val="tx1"/>
                        </a:solidFill>
                        <a:latin typeface="Cambria Math"/>
                      </a:rPr>
                      <m:t>2</m:t>
                    </m:r>
                    <m:sSup>
                      <m:sSupPr>
                        <m:ctrlPr>
                          <a:rPr lang="en-AU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sz="2400" b="0" i="1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𝑒</m:t>
                        </m:r>
                      </m:e>
                      <m:sup>
                        <m:r>
                          <a:rPr lang="en-AU" sz="2400" b="0" i="1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2</m:t>
                        </m:r>
                        <m:r>
                          <a:rPr lang="en-AU" sz="2400" b="0" i="1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𝑥</m:t>
                        </m:r>
                        <m:r>
                          <a:rPr lang="en-AU" sz="2400" b="0" i="1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+1</m:t>
                        </m:r>
                      </m:sup>
                    </m:sSup>
                  </m:oMath>
                </a14:m>
                <a:r>
                  <a:rPr lang="en-AU" sz="2400" dirty="0">
                    <a:solidFill>
                      <a:schemeClr val="tx1"/>
                    </a:solidFill>
                  </a:rPr>
                  <a:t> 			b)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400" b="0" i="1">
                            <a:solidFill>
                              <a:schemeClr val="tx1"/>
                            </a:solidFill>
                            <a:latin typeface="Cambria Math"/>
                          </a:rPr>
                          <m:t>4</m:t>
                        </m:r>
                        <m:sSup>
                          <m:sSupPr>
                            <m:ctrlPr>
                              <a:rPr lang="en-AU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AU" sz="2400" b="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𝑒</m:t>
                            </m:r>
                          </m:e>
                          <m:sup>
                            <m:r>
                              <a:rPr lang="en-US" sz="2400" b="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f>
                              <m:fPr>
                                <m:ctrlPr>
                                  <a:rPr lang="en-AU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sz="2400" b="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den>
                            </m:f>
                            <m:r>
                              <a:rPr lang="en-AU" sz="2400" b="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𝑥</m:t>
                            </m:r>
                          </m:sup>
                        </m:sSup>
                      </m:num>
                      <m:den>
                        <m:r>
                          <a:rPr lang="en-AU" sz="2400" b="0" i="1">
                            <a:solidFill>
                              <a:schemeClr val="tx1"/>
                            </a:solidFill>
                            <a:latin typeface="Cambria Math"/>
                          </a:rPr>
                          <m:t>3</m:t>
                        </m:r>
                      </m:den>
                    </m:f>
                  </m:oMath>
                </a14:m>
                <a:r>
                  <a:rPr lang="en-AU" sz="2400" dirty="0">
                    <a:solidFill>
                      <a:schemeClr val="tx1"/>
                    </a:solidFill>
                  </a:rPr>
                  <a:t>			c)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AU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sz="2400" b="0" i="1">
                            <a:solidFill>
                              <a:schemeClr val="tx1"/>
                            </a:solidFill>
                            <a:latin typeface="Cambria Math"/>
                          </a:rPr>
                          <m:t>(3</m:t>
                        </m:r>
                        <m:r>
                          <a:rPr lang="en-AU" sz="2400" b="0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𝑥</m:t>
                        </m:r>
                        <m:r>
                          <a:rPr lang="en-AU" sz="2400" b="0" i="1">
                            <a:solidFill>
                              <a:schemeClr val="tx1"/>
                            </a:solidFill>
                            <a:latin typeface="Cambria Math"/>
                          </a:rPr>
                          <m:t>+1)</m:t>
                        </m:r>
                      </m:e>
                      <m:sup>
                        <m:r>
                          <a:rPr lang="en-AU" sz="2400" b="0" i="1">
                            <a:solidFill>
                              <a:schemeClr val="tx1"/>
                            </a:solidFill>
                            <a:latin typeface="Cambria Math"/>
                          </a:rPr>
                          <m:t>4</m:t>
                        </m:r>
                      </m:sup>
                    </m:sSup>
                    <m:r>
                      <a:rPr lang="en-AU" sz="2400" b="0" i="1">
                        <a:solidFill>
                          <a:schemeClr val="tx1"/>
                        </a:solidFill>
                        <a:latin typeface="Cambria Math"/>
                      </a:rPr>
                      <m:t>+</m:t>
                    </m:r>
                    <m:f>
                      <m:fPr>
                        <m:ctrlPr>
                          <a:rPr lang="en-AU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400" b="0" i="1">
                            <a:solidFill>
                              <a:schemeClr val="tx1"/>
                            </a:solidFill>
                            <a:latin typeface="Cambria Math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AU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AU" sz="2400" b="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𝑒</m:t>
                            </m:r>
                          </m:e>
                          <m:sup>
                            <m:r>
                              <a:rPr lang="en-AU" sz="2400" b="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2</m:t>
                            </m:r>
                            <m:r>
                              <a:rPr lang="en-AU" sz="2400" b="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𝑥</m:t>
                            </m:r>
                            <m:r>
                              <a:rPr lang="en-AU" sz="2400" b="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−2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AU" sz="2400" b="1" dirty="0">
                    <a:solidFill>
                      <a:srgbClr val="7030A0"/>
                    </a:solidFill>
                  </a:rPr>
                  <a:t> </a:t>
                </a:r>
              </a:p>
              <a:p>
                <a:pPr marL="0" indent="0">
                  <a:buNone/>
                </a:pPr>
                <a:endParaRPr lang="en-AU" sz="2400" b="1" dirty="0">
                  <a:solidFill>
                    <a:srgbClr val="7030A0"/>
                  </a:solidFill>
                </a:endParaRPr>
              </a:p>
              <a:p>
                <a:pPr marL="0" indent="0">
                  <a:buNone/>
                </a:pPr>
                <a:endParaRPr lang="en-AU" sz="2400" b="1" dirty="0">
                  <a:solidFill>
                    <a:srgbClr val="7030A0"/>
                  </a:solidFill>
                </a:endParaRPr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4A2F2FD7-C7C4-4519-81DC-FB386E3E24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8454" y="722412"/>
                <a:ext cx="12027346" cy="1203370"/>
              </a:xfrm>
              <a:blipFill>
                <a:blip r:embed="rId2"/>
                <a:stretch>
                  <a:fillRect l="-811" t="-7107" b="-4569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A6ED532-339A-4640-9086-94C725EECA07}"/>
                  </a:ext>
                </a:extLst>
              </p:cNvPr>
              <p:cNvSpPr/>
              <p:nvPr/>
            </p:nvSpPr>
            <p:spPr>
              <a:xfrm>
                <a:off x="146201" y="2751538"/>
                <a:ext cx="1833579" cy="47000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en-AU" sz="24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A6ED532-339A-4640-9086-94C725EECA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201" y="2751538"/>
                <a:ext cx="1833579" cy="4700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321536B-C668-1A21-E495-390986A5A864}"/>
                  </a:ext>
                </a:extLst>
              </p:cNvPr>
              <p:cNvSpPr txBox="1"/>
              <p:nvPr/>
            </p:nvSpPr>
            <p:spPr>
              <a:xfrm>
                <a:off x="13217" y="2135271"/>
                <a:ext cx="2099549" cy="5285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AU" sz="2400" dirty="0">
                    <a:solidFill>
                      <a:srgbClr val="002060"/>
                    </a:solidFill>
                  </a:rPr>
                  <a:t>a)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AU" sz="24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sSup>
                          <m:sSupPr>
                            <m:ctrlPr>
                              <a:rPr lang="en-US" sz="240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24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24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+1</m:t>
                            </m:r>
                          </m:sup>
                        </m:sSup>
                        <m:r>
                          <a:rPr lang="en-US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𝑑𝑥</m:t>
                        </m:r>
                      </m:e>
                    </m:nary>
                  </m:oMath>
                </a14:m>
                <a:r>
                  <a:rPr lang="en-AU" sz="2400" dirty="0">
                    <a:solidFill>
                      <a:srgbClr val="002060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321536B-C668-1A21-E495-390986A5A8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17" y="2135271"/>
                <a:ext cx="2099549" cy="528543"/>
              </a:xfrm>
              <a:prstGeom prst="rect">
                <a:avLst/>
              </a:prstGeom>
              <a:blipFill>
                <a:blip r:embed="rId4"/>
                <a:stretch>
                  <a:fillRect l="-12464" t="-139080" b="-196552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D2FC8A3-2349-992B-F8F4-EF1E6B4793D7}"/>
                  </a:ext>
                </a:extLst>
              </p:cNvPr>
              <p:cNvSpPr txBox="1"/>
              <p:nvPr/>
            </p:nvSpPr>
            <p:spPr>
              <a:xfrm>
                <a:off x="40874" y="3735471"/>
                <a:ext cx="1825436" cy="7001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AU" sz="2400" dirty="0">
                    <a:solidFill>
                      <a:srgbClr val="002060"/>
                    </a:solidFill>
                  </a:rPr>
                  <a:t>b)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AU" sz="24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f>
                          <m:fPr>
                            <m:ctrlPr>
                              <a:rPr lang="en-AU" sz="2400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num>
                          <m:den>
                            <m:r>
                              <a:rPr lang="en-US" sz="2400" b="0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den>
                        </m:f>
                        <m:sSup>
                          <m:sSupPr>
                            <m:ctrlPr>
                              <a:rPr lang="en-AU" sz="2400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2400" b="0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f>
                              <m:fPr>
                                <m:ctrlPr>
                                  <a:rPr lang="en-AU" sz="24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sz="2400" b="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den>
                            </m:f>
                            <m:r>
                              <a:rPr lang="en-US" sz="2400" b="0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p>
                        </m:sSup>
                      </m:e>
                    </m:nary>
                    <m:r>
                      <a:rPr lang="en-US" sz="2400" b="0" i="1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𝑑𝑥</m:t>
                    </m:r>
                  </m:oMath>
                </a14:m>
                <a:endParaRPr lang="en-AU" sz="24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D2FC8A3-2349-992B-F8F4-EF1E6B4793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74" y="3735471"/>
                <a:ext cx="1825436" cy="700192"/>
              </a:xfrm>
              <a:prstGeom prst="rect">
                <a:avLst/>
              </a:prstGeom>
              <a:blipFill>
                <a:blip r:embed="rId5"/>
                <a:stretch>
                  <a:fillRect l="-5351" b="-6087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DE545977-54A1-3404-5E44-661583C6B90D}"/>
                  </a:ext>
                </a:extLst>
              </p:cNvPr>
              <p:cNvSpPr/>
              <p:nvPr/>
            </p:nvSpPr>
            <p:spPr>
              <a:xfrm>
                <a:off x="329956" y="4547845"/>
                <a:ext cx="2485232" cy="10610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10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US" sz="24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f>
                            <m:fPr>
                              <m:ctrlPr>
                                <a:rPr lang="en-US" sz="24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den>
                          </m:f>
                          <m:sSup>
                            <m:sSupPr>
                              <m:ctrlPr>
                                <a:rPr lang="en-US" sz="24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f>
                                <m:fPr>
                                  <m:ctrlPr>
                                    <a:rPr lang="en-US" sz="240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5</m:t>
                                  </m:r>
                                </m:den>
                              </m:f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𝑑𝑥</m:t>
                          </m:r>
                        </m:e>
                      </m:nary>
                    </m:oMath>
                  </m:oMathPara>
                </a14:m>
                <a:endParaRPr lang="en-AU" sz="24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DE545977-54A1-3404-5E44-661583C6B90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9956" y="4547845"/>
                <a:ext cx="2485232" cy="106106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42F71555-C829-70D0-DC57-EA1EED61977F}"/>
                  </a:ext>
                </a:extLst>
              </p:cNvPr>
              <p:cNvSpPr/>
              <p:nvPr/>
            </p:nvSpPr>
            <p:spPr>
              <a:xfrm>
                <a:off x="329955" y="5608905"/>
                <a:ext cx="1992469" cy="100328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10</m:t>
                          </m:r>
                          <m:sSup>
                            <m:sSupPr>
                              <m:ctrlPr>
                                <a:rPr lang="en-US" sz="24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f>
                                <m:fPr>
                                  <m:ctrlPr>
                                    <a:rPr lang="en-US" sz="240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5</m:t>
                                  </m:r>
                                </m:den>
                              </m:f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</m:sSup>
                        </m:num>
                        <m:den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en-AU" sz="24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42F71555-C829-70D0-DC57-EA1EED6197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9955" y="5608905"/>
                <a:ext cx="1992469" cy="100328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2FB7520-1471-F013-9F56-CD069C9E4409}"/>
                  </a:ext>
                </a:extLst>
              </p:cNvPr>
              <p:cNvSpPr txBox="1"/>
              <p:nvPr/>
            </p:nvSpPr>
            <p:spPr>
              <a:xfrm>
                <a:off x="2815188" y="2037964"/>
                <a:ext cx="3438955" cy="3179332"/>
              </a:xfrm>
              <a:prstGeom prst="rect">
                <a:avLst/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AU" dirty="0"/>
                  <a:t>Method 2:</a:t>
                </a:r>
              </a:p>
              <a:p>
                <a:r>
                  <a:rPr lang="en-AU" dirty="0"/>
                  <a:t>Can utilise u-substitution  to help</a:t>
                </a:r>
              </a:p>
              <a:p>
                <a:endParaRPr lang="en-AU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=2</m:t>
                      </m:r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+1</m:t>
                      </m:r>
                    </m:oMath>
                    <m:oMath xmlns:m="http://schemas.openxmlformats.org/officeDocument/2006/math">
                      <m:f>
                        <m:fPr>
                          <m:ctrlPr>
                            <a:rPr lang="en-AU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𝑑𝑢</m:t>
                          </m:r>
                        </m:num>
                        <m:den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=2     ⇒  </m:t>
                      </m:r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𝑑𝑥</m:t>
                      </m:r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𝑑𝑢</m:t>
                      </m:r>
                    </m:oMath>
                    <m:oMath xmlns:m="http://schemas.openxmlformats.org/officeDocument/2006/math"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AU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p>
                          </m:sSup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𝑑𝑥</m:t>
                          </m:r>
                        </m:e>
                      </m:nary>
                      <m:r>
                        <a:rPr lang="en-AU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AU" i="1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sup>
                          </m:sSup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×</m:t>
                          </m:r>
                          <m:f>
                            <m:fPr>
                              <m:ctrlP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nary>
                    </m:oMath>
                  </m:oMathPara>
                </a14:m>
                <a:endParaRPr lang="en-AU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AU" i="1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sup>
                          </m:s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nary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AU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sup>
                      </m:sSup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AU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p>
                      </m:sSup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2FB7520-1471-F013-9F56-CD069C9E44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5188" y="2037964"/>
                <a:ext cx="3438955" cy="3179332"/>
              </a:xfrm>
              <a:prstGeom prst="rect">
                <a:avLst/>
              </a:prstGeom>
              <a:blipFill>
                <a:blip r:embed="rId8"/>
                <a:stretch>
                  <a:fillRect l="-1413" t="-763"/>
                </a:stretch>
              </a:blipFill>
              <a:ln>
                <a:solidFill>
                  <a:schemeClr val="bg2">
                    <a:lumMod val="50000"/>
                  </a:schemeClr>
                </a:solidFill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0857F26-874C-E317-C687-37BC926D04A4}"/>
                  </a:ext>
                </a:extLst>
              </p:cNvPr>
              <p:cNvSpPr txBox="1"/>
              <p:nvPr/>
            </p:nvSpPr>
            <p:spPr>
              <a:xfrm>
                <a:off x="6538656" y="1925782"/>
                <a:ext cx="3305713" cy="6158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AU" sz="2400" dirty="0">
                    <a:solidFill>
                      <a:srgbClr val="002060"/>
                    </a:solidFill>
                  </a:rPr>
                  <a:t>c)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AU" sz="24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AU" sz="2400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AU" sz="2400" i="1">
                                <a:solidFill>
                                  <a:srgbClr val="002060"/>
                                </a:solidFill>
                                <a:latin typeface="Cambria Math"/>
                              </a:rPr>
                              <m:t>(3</m:t>
                            </m:r>
                            <m:r>
                              <a:rPr lang="en-AU" sz="2400" i="1">
                                <a:solidFill>
                                  <a:srgbClr val="002060"/>
                                </a:solidFill>
                                <a:latin typeface="Cambria Math"/>
                              </a:rPr>
                              <m:t>𝑥</m:t>
                            </m:r>
                            <m:r>
                              <a:rPr lang="en-AU" sz="2400" i="1">
                                <a:solidFill>
                                  <a:srgbClr val="002060"/>
                                </a:solidFill>
                                <a:latin typeface="Cambria Math"/>
                              </a:rPr>
                              <m:t>+1)</m:t>
                            </m:r>
                          </m:e>
                          <m:sup>
                            <m:r>
                              <a:rPr lang="en-AU" sz="2400" i="1">
                                <a:solidFill>
                                  <a:srgbClr val="002060"/>
                                </a:solidFill>
                                <a:latin typeface="Cambria Math"/>
                              </a:rPr>
                              <m:t>4</m:t>
                            </m:r>
                          </m:sup>
                        </m:sSup>
                        <m:r>
                          <a:rPr lang="en-AU" sz="2400" i="1">
                            <a:solidFill>
                              <a:srgbClr val="002060"/>
                            </a:solidFill>
                            <a:latin typeface="Cambria Math"/>
                          </a:rPr>
                          <m:t>+</m:t>
                        </m:r>
                        <m:f>
                          <m:fPr>
                            <m:ctrlPr>
                              <a:rPr lang="en-AU" sz="2400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AU" sz="2400" i="1">
                                <a:solidFill>
                                  <a:srgbClr val="002060"/>
                                </a:solidFill>
                                <a:latin typeface="Cambria Math"/>
                              </a:rPr>
                              <m:t>1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AU" sz="24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AU" sz="2400" i="1">
                                    <a:solidFill>
                                      <a:srgbClr val="002060"/>
                                    </a:solidFill>
                                    <a:latin typeface="Cambria Math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AU" sz="2400" i="1">
                                    <a:solidFill>
                                      <a:srgbClr val="002060"/>
                                    </a:solidFill>
                                    <a:latin typeface="Cambria Math"/>
                                  </a:rPr>
                                  <m:t>2</m:t>
                                </m:r>
                                <m:r>
                                  <a:rPr lang="en-AU" sz="2400" i="1">
                                    <a:solidFill>
                                      <a:srgbClr val="002060"/>
                                    </a:solidFill>
                                    <a:latin typeface="Cambria Math"/>
                                  </a:rPr>
                                  <m:t>𝑥</m:t>
                                </m:r>
                                <m:r>
                                  <a:rPr lang="en-AU" sz="2400" i="1">
                                    <a:solidFill>
                                      <a:srgbClr val="002060"/>
                                    </a:solidFill>
                                    <a:latin typeface="Cambria Math"/>
                                  </a:rPr>
                                  <m:t>−2</m:t>
                                </m:r>
                              </m:sup>
                            </m:sSup>
                          </m:den>
                        </m:f>
                        <m:r>
                          <a:rPr lang="en-US" sz="24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𝑑𝑥</m:t>
                        </m:r>
                      </m:e>
                    </m:nary>
                    <m:r>
                      <a:rPr lang="en-US" sz="2400" i="1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AU" sz="24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0857F26-874C-E317-C687-37BC926D04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38656" y="1925782"/>
                <a:ext cx="3305713" cy="615874"/>
              </a:xfrm>
              <a:prstGeom prst="rect">
                <a:avLst/>
              </a:prstGeom>
              <a:blipFill>
                <a:blip r:embed="rId9"/>
                <a:stretch>
                  <a:fillRect l="-2952" b="-990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DFFCFCF-E58C-D232-BC03-5AC4A4A385FC}"/>
                  </a:ext>
                </a:extLst>
              </p:cNvPr>
              <p:cNvSpPr txBox="1"/>
              <p:nvPr/>
            </p:nvSpPr>
            <p:spPr>
              <a:xfrm>
                <a:off x="6766345" y="2663814"/>
                <a:ext cx="4421339" cy="9687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4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AU" sz="24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(3</m:t>
                          </m:r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  <m:sSup>
                            <m:sSupPr>
                              <m:ctrlPr>
                                <a:rPr lang="en-US" sz="24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𝑑𝑥</m:t>
                          </m:r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nary>
                            <m:naryPr>
                              <m:limLoc m:val="undOvr"/>
                              <m:subHide m:val="on"/>
                              <m:supHide m:val="on"/>
                              <m:ctrlPr>
                                <a:rPr lang="en-US" sz="24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p>
                                <m:sSupPr>
                                  <m:ctrlPr>
                                    <a:rPr lang="en-US" sz="240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−(2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−2)</m:t>
                                  </m:r>
                                </m:sup>
                              </m:sSup>
                            </m:e>
                          </m:nary>
                        </m:e>
                      </m:nary>
                      <m:r>
                        <a:rPr lang="en-US" sz="24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𝑑𝑥</m:t>
                      </m:r>
                    </m:oMath>
                  </m:oMathPara>
                </a14:m>
                <a:endParaRPr lang="en-AU" sz="24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DFFCFCF-E58C-D232-BC03-5AC4A4A385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6345" y="2663814"/>
                <a:ext cx="4421339" cy="96872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EC5041B-D6CE-7038-B05F-1E7C0EBB757C}"/>
                  </a:ext>
                </a:extLst>
              </p:cNvPr>
              <p:cNvSpPr txBox="1"/>
              <p:nvPr/>
            </p:nvSpPr>
            <p:spPr>
              <a:xfrm>
                <a:off x="6630772" y="3466936"/>
                <a:ext cx="5485028" cy="9687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US" sz="24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3(3</m:t>
                          </m:r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  <m:sSup>
                            <m:sSupPr>
                              <m:ctrlPr>
                                <a:rPr lang="en-US" sz="24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+−</m:t>
                          </m:r>
                          <m:f>
                            <m:fPr>
                              <m:ctrlPr>
                                <a:rPr lang="en-US" sz="24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nary>
                            <m:naryPr>
                              <m:limLoc m:val="undOvr"/>
                              <m:subHide m:val="on"/>
                              <m:supHide m:val="on"/>
                              <m:ctrlPr>
                                <a:rPr lang="en-US" sz="24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−2</m:t>
                              </m:r>
                              <m:sSup>
                                <m:sSupPr>
                                  <m:ctrlPr>
                                    <a:rPr lang="en-US" sz="240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−(2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−2)</m:t>
                                  </m:r>
                                </m:sup>
                              </m:sSup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𝑑𝑥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AU" sz="24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EC5041B-D6CE-7038-B05F-1E7C0EBB75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30772" y="3466936"/>
                <a:ext cx="5485028" cy="968727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A7CE27F-75A2-ED76-461D-86066867D7A6}"/>
                  </a:ext>
                </a:extLst>
              </p:cNvPr>
              <p:cNvSpPr txBox="1"/>
              <p:nvPr/>
            </p:nvSpPr>
            <p:spPr>
              <a:xfrm>
                <a:off x="6630771" y="4573300"/>
                <a:ext cx="4406719" cy="75597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US" sz="24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(3</m:t>
                          </m:r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  <m:sSup>
                            <m:sSupPr>
                              <m:ctrlPr>
                                <a:rPr lang="en-US" sz="24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sup>
                          </m:sSup>
                        </m:num>
                        <m:den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5</m:t>
                          </m:r>
                        </m:den>
                      </m:f>
                      <m:r>
                        <a:rPr lang="en-US" sz="2400" b="0" i="0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US" sz="24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−2</m:t>
                              </m:r>
                            </m:sup>
                          </m:sSup>
                        </m:den>
                      </m:f>
                      <m:r>
                        <a:rPr lang="en-US" sz="2400" b="0" i="0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c</m:t>
                      </m:r>
                    </m:oMath>
                  </m:oMathPara>
                </a14:m>
                <a:endParaRPr lang="en-AU" sz="24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A7CE27F-75A2-ED76-461D-86066867D7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30771" y="4573300"/>
                <a:ext cx="4406719" cy="755976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416E678-6943-FFDC-3B9D-40B919EE4513}"/>
                  </a:ext>
                </a:extLst>
              </p:cNvPr>
              <p:cNvSpPr txBox="1"/>
              <p:nvPr/>
            </p:nvSpPr>
            <p:spPr>
              <a:xfrm>
                <a:off x="6666778" y="5608905"/>
                <a:ext cx="3509487" cy="75597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(3</m:t>
                          </m:r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  <m:sSup>
                            <m:sSupPr>
                              <m:ctrlPr>
                                <a:rPr lang="en-US" sz="24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sup>
                          </m:sSup>
                        </m:num>
                        <m:den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15</m:t>
                          </m:r>
                        </m:den>
                      </m:f>
                      <m:r>
                        <a:rPr lang="en-US" sz="2400" b="0" i="0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24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4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−2</m:t>
                              </m:r>
                            </m:sup>
                          </m:sSup>
                        </m:den>
                      </m:f>
                      <m:r>
                        <a:rPr lang="en-US" sz="2400" b="0" i="0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c</m:t>
                      </m:r>
                    </m:oMath>
                  </m:oMathPara>
                </a14:m>
                <a:endParaRPr lang="en-AU" sz="24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416E678-6943-FFDC-3B9D-40B919EE45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6778" y="5608905"/>
                <a:ext cx="3509487" cy="755976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41661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/>
      <p:bldP spid="3" grpId="0"/>
      <p:bldP spid="7" grpId="0"/>
      <p:bldP spid="8" grpId="0"/>
      <p:bldP spid="9" grpId="0" animBg="1"/>
      <p:bldP spid="10" grpId="0"/>
      <p:bldP spid="11" grpId="0"/>
      <p:bldP spid="12" grpId="0"/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8D7323D-AE47-491E-9EE0-15B6D93DA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24" y="636718"/>
            <a:ext cx="4497547" cy="111279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4FD632-3852-245A-9F15-1A41BE00A177}"/>
              </a:ext>
            </a:extLst>
          </p:cNvPr>
          <p:cNvSpPr txBox="1"/>
          <p:nvPr/>
        </p:nvSpPr>
        <p:spPr>
          <a:xfrm>
            <a:off x="0" y="0"/>
            <a:ext cx="3005102" cy="584775"/>
          </a:xfrm>
          <a:prstGeom prst="homePlate">
            <a:avLst/>
          </a:prstGeom>
          <a:solidFill>
            <a:srgbClr val="002060"/>
          </a:solidFill>
          <a:ln>
            <a:solidFill>
              <a:srgbClr val="002060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Guided practice</a:t>
            </a:r>
            <a:endParaRPr kumimoji="0" lang="en-AU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167F3E0-20E3-9A71-4B0F-ECD6E6862D7C}"/>
                  </a:ext>
                </a:extLst>
              </p:cNvPr>
              <p:cNvSpPr txBox="1"/>
              <p:nvPr/>
            </p:nvSpPr>
            <p:spPr>
              <a:xfrm>
                <a:off x="499617" y="1749513"/>
                <a:ext cx="3393258" cy="44788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:r>
                  <a:rPr lang="en-AU" sz="2000" dirty="0">
                    <a:solidFill>
                      <a:srgbClr val="002060"/>
                    </a:solidFill>
                  </a:rPr>
                  <a:t>a) </a:t>
                </a:r>
                <a14:m>
                  <m:oMath xmlns:m="http://schemas.openxmlformats.org/officeDocument/2006/math">
                    <m:r>
                      <a:rPr lang="en-AU" sz="20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AU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AU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AU" sz="20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subHide m:val="on"/>
                        <m:supHide m:val="on"/>
                        <m:ctrlPr>
                          <a:rPr lang="en-AU" sz="20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AU" sz="2000" b="0" i="1">
                            <a:solidFill>
                              <a:srgbClr val="002060"/>
                            </a:solidFill>
                            <a:latin typeface="Cambria Math"/>
                          </a:rPr>
                          <m:t> </m:t>
                        </m:r>
                        <m:r>
                          <a:rPr lang="en-AU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6(</m:t>
                        </m:r>
                        <m:sSup>
                          <m:sSupPr>
                            <m:ctrlPr>
                              <a:rPr lang="en-AU" sz="20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AU" sz="20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AU" sz="20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AU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−2</m:t>
                        </m:r>
                        <m:sSup>
                          <m:sSupPr>
                            <m:ctrlPr>
                              <a:rPr lang="en-AU" sz="20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AU" sz="20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AU" sz="20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  <m:r>
                              <a:rPr lang="en-AU" sz="20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p>
                        </m:sSup>
                        <m:r>
                          <a:rPr lang="en-AU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a:rPr lang="en-AU" sz="2000" b="0" i="1">
                            <a:solidFill>
                              <a:srgbClr val="002060"/>
                            </a:solidFill>
                            <a:latin typeface="Cambria Math"/>
                          </a:rPr>
                          <m:t>𝑑𝑥</m:t>
                        </m:r>
                        <m:r>
                          <a:rPr lang="en-AU" sz="2000" b="0" i="1">
                            <a:solidFill>
                              <a:srgbClr val="002060"/>
                            </a:solidFill>
                            <a:latin typeface="Cambria Math"/>
                          </a:rPr>
                          <m:t> </m:t>
                        </m:r>
                      </m:e>
                    </m:nary>
                  </m:oMath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167F3E0-20E3-9A71-4B0F-ECD6E6862D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9617" y="1749513"/>
                <a:ext cx="3393258" cy="447880"/>
              </a:xfrm>
              <a:prstGeom prst="rect">
                <a:avLst/>
              </a:prstGeom>
              <a:blipFill>
                <a:blip r:embed="rId3"/>
                <a:stretch>
                  <a:fillRect l="-1975" t="-141096" b="-20137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33B1B49-01D5-F655-5122-AA796859CEAE}"/>
                  </a:ext>
                </a:extLst>
              </p:cNvPr>
              <p:cNvSpPr txBox="1"/>
              <p:nvPr/>
            </p:nvSpPr>
            <p:spPr>
              <a:xfrm>
                <a:off x="1238613" y="2236069"/>
                <a:ext cx="3393258" cy="72173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subHide m:val="on"/>
                          <m:supHide m:val="on"/>
                          <m:ctrlPr>
                            <a:rPr lang="en-AU" sz="20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6</m:t>
                          </m:r>
                          <m:sSup>
                            <m:sSup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𝑑𝑥</m:t>
                          </m:r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</m:e>
                      </m:nary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subHide m:val="on"/>
                          <m:supHide m:val="on"/>
                          <m:ctrlP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12</m:t>
                          </m:r>
                          <m:sSup>
                            <m:sSup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</m:sSup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𝑑𝑥</m:t>
                          </m:r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33B1B49-01D5-F655-5122-AA796859CE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8613" y="2236069"/>
                <a:ext cx="3393258" cy="72173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641E9BB-671B-43B1-9386-30B25CA9A97F}"/>
                  </a:ext>
                </a:extLst>
              </p:cNvPr>
              <p:cNvSpPr txBox="1"/>
              <p:nvPr/>
            </p:nvSpPr>
            <p:spPr>
              <a:xfrm>
                <a:off x="836793" y="2901285"/>
                <a:ext cx="3393258" cy="78669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00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  <m:d>
                        <m:dPr>
                          <m:begChr m:val="["/>
                          <m:endChr m:val="]"/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</m:e>
                      </m:d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−12</m:t>
                      </m:r>
                      <m:d>
                        <m:dPr>
                          <m:begChr m:val="["/>
                          <m:endChr m:val="]"/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</m:e>
                      </m:d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641E9BB-671B-43B1-9386-30B25CA9A9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793" y="2901285"/>
                <a:ext cx="3393258" cy="78669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5968205-1DCC-BE20-76A2-1F3787301EEE}"/>
                  </a:ext>
                </a:extLst>
              </p:cNvPr>
              <p:cNvSpPr txBox="1"/>
              <p:nvPr/>
            </p:nvSpPr>
            <p:spPr>
              <a:xfrm>
                <a:off x="548937" y="3820830"/>
                <a:ext cx="339325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00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sSup>
                        <m:sSup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−4</m:t>
                      </m:r>
                      <m:sSup>
                        <m:sSup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p>
                      </m:sSup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5968205-1DCC-BE20-76A2-1F3787301E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8937" y="3820830"/>
                <a:ext cx="3393258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4778ECD-1F57-C0A5-5404-70D5307A527B}"/>
                  </a:ext>
                </a:extLst>
              </p:cNvPr>
              <p:cNvSpPr txBox="1"/>
              <p:nvPr/>
            </p:nvSpPr>
            <p:spPr>
              <a:xfrm>
                <a:off x="836793" y="4381377"/>
                <a:ext cx="3393258" cy="4210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0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sSup>
                        <m:sSupPr>
                          <m:ctrlP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(0)</m:t>
                          </m:r>
                        </m:e>
                        <m:sup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AU" sz="20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−4</m:t>
                      </m:r>
                      <m:sSup>
                        <m:sSupPr>
                          <m:ctrlP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d>
                            <m:d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d>
                        </m:sup>
                      </m:sSup>
                      <m:r>
                        <a:rPr lang="en-AU" sz="20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AU" sz="20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4778ECD-1F57-C0A5-5404-70D5307A52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793" y="4381377"/>
                <a:ext cx="3393258" cy="421013"/>
              </a:xfrm>
              <a:prstGeom prst="rect">
                <a:avLst/>
              </a:prstGeom>
              <a:blipFill>
                <a:blip r:embed="rId7"/>
                <a:stretch>
                  <a:fillRect l="-539" b="-14493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5DFA0005-6F2E-3013-743E-C8C5F3855391}"/>
                  </a:ext>
                </a:extLst>
              </p:cNvPr>
              <p:cNvSpPr txBox="1"/>
              <p:nvPr/>
            </p:nvSpPr>
            <p:spPr>
              <a:xfrm>
                <a:off x="224757" y="4846935"/>
                <a:ext cx="339325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=1+4=5</m:t>
                      </m:r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5DFA0005-6F2E-3013-743E-C8C5F38553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757" y="4846935"/>
                <a:ext cx="3393258" cy="40011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3C92BE6-05F7-6DB2-71ED-7D146D056DC3}"/>
                  </a:ext>
                </a:extLst>
              </p:cNvPr>
              <p:cNvSpPr txBox="1"/>
              <p:nvPr/>
            </p:nvSpPr>
            <p:spPr>
              <a:xfrm>
                <a:off x="548937" y="5261910"/>
                <a:ext cx="339325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0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sSup>
                        <m:sSupPr>
                          <m:ctrlP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AU" sz="20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−4</m:t>
                      </m:r>
                      <m:sSup>
                        <m:sSupPr>
                          <m:ctrlP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p>
                      </m:sSup>
                      <m:r>
                        <a:rPr lang="en-AU" sz="20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3C92BE6-05F7-6DB2-71ED-7D146D056D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8937" y="5261910"/>
                <a:ext cx="3393258" cy="400110"/>
              </a:xfrm>
              <a:prstGeom prst="rect">
                <a:avLst/>
              </a:prstGeom>
              <a:blipFill>
                <a:blip r:embed="rId9"/>
                <a:stretch>
                  <a:fillRect b="-13636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2F2FAA3-08F7-D0CC-1CDE-31D179147170}"/>
                  </a:ext>
                </a:extLst>
              </p:cNvPr>
              <p:cNvSpPr txBox="1"/>
              <p:nvPr/>
            </p:nvSpPr>
            <p:spPr>
              <a:xfrm>
                <a:off x="623457" y="5743643"/>
                <a:ext cx="3393258" cy="41293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0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sSup>
                        <m:sSupPr>
                          <m:ctrlP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(2)</m:t>
                          </m:r>
                        </m:e>
                        <m:sup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AU" sz="20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−4</m:t>
                      </m:r>
                      <m:sSup>
                        <m:sSupPr>
                          <m:ctrlP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(2)</m:t>
                          </m:r>
                        </m:sup>
                      </m:sSup>
                      <m:r>
                        <a:rPr lang="en-AU" sz="200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2F2FAA3-08F7-D0CC-1CDE-31D1791471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3457" y="5743643"/>
                <a:ext cx="3393258" cy="412934"/>
              </a:xfrm>
              <a:prstGeom prst="rect">
                <a:avLst/>
              </a:prstGeom>
              <a:blipFill>
                <a:blip r:embed="rId10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E08C1923-898C-62D2-DDC0-7730C7CE52EB}"/>
                  </a:ext>
                </a:extLst>
              </p:cNvPr>
              <p:cNvSpPr txBox="1"/>
              <p:nvPr/>
            </p:nvSpPr>
            <p:spPr>
              <a:xfrm>
                <a:off x="798777" y="6178295"/>
                <a:ext cx="3393258" cy="41293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00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1−4</m:t>
                      </m:r>
                      <m:sSup>
                        <m:sSup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6</m:t>
                          </m:r>
                        </m:sup>
                      </m:sSup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E08C1923-898C-62D2-DDC0-7730C7CE52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8777" y="6178295"/>
                <a:ext cx="3393258" cy="412934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79343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  <p:bldP spid="44" grpId="0"/>
      <p:bldP spid="48" grpId="0"/>
      <p:bldP spid="50" grpId="0"/>
      <p:bldP spid="5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D30712-712B-4F92-85E7-51B41F00BB14}"/>
              </a:ext>
            </a:extLst>
          </p:cNvPr>
          <p:cNvSpPr txBox="1"/>
          <p:nvPr/>
        </p:nvSpPr>
        <p:spPr>
          <a:xfrm>
            <a:off x="0" y="0"/>
            <a:ext cx="3550145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Indefinite Integrals</a:t>
            </a:r>
            <a:endParaRPr kumimoji="0" lang="en-AU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A4EE16BA-D5F8-4249-A953-D8329C1F6C5E}"/>
                  </a:ext>
                </a:extLst>
              </p:cNvPr>
              <p:cNvSpPr/>
              <p:nvPr/>
            </p:nvSpPr>
            <p:spPr>
              <a:xfrm>
                <a:off x="142874" y="752611"/>
                <a:ext cx="11887201" cy="364638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AU" sz="2400" dirty="0"/>
                  <a:t>We have been used to evaluating an integral written like this: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AU" sz="24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sz="2400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𝟐𝟎</m:t>
                          </m:r>
                          <m:r>
                            <a:rPr lang="en-US" sz="2400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US" sz="2400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𝒅𝒙</m:t>
                          </m:r>
                        </m:e>
                      </m:nary>
                    </m:oMath>
                  </m:oMathPara>
                </a14:m>
                <a:endParaRPr lang="en-AU" sz="2400" b="1" dirty="0"/>
              </a:p>
              <a:p>
                <a:endParaRPr lang="en-AU" sz="2400" dirty="0"/>
              </a:p>
              <a:p>
                <a:r>
                  <a:rPr lang="en-AU" sz="2400" dirty="0"/>
                  <a:t>When we evaluate the integral, we are finding a function that calculates the area under the function</a:t>
                </a:r>
                <a14:m>
                  <m:oMath xmlns:m="http://schemas.openxmlformats.org/officeDocument/2006/math">
                    <m:r>
                      <a:rPr lang="en-AU" sz="2400" b="0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20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AU" sz="2400" dirty="0">
                    <a:solidFill>
                      <a:schemeClr val="tx1"/>
                    </a:solidFill>
                  </a:rPr>
                  <a:t>.</a:t>
                </a:r>
              </a:p>
              <a:p>
                <a:endParaRPr lang="en-AU" sz="2400" dirty="0"/>
              </a:p>
              <a:p>
                <a:r>
                  <a:rPr lang="en-AU" sz="2400" dirty="0">
                    <a:solidFill>
                      <a:srgbClr val="002060"/>
                    </a:solidFill>
                  </a:rPr>
                  <a:t>This is called  an </a:t>
                </a:r>
                <a:r>
                  <a:rPr lang="en-AU" sz="2400" b="1" dirty="0">
                    <a:solidFill>
                      <a:srgbClr val="002060"/>
                    </a:solidFill>
                  </a:rPr>
                  <a:t>indefinite integral </a:t>
                </a:r>
                <a:r>
                  <a:rPr lang="en-AU" sz="2400" dirty="0">
                    <a:solidFill>
                      <a:srgbClr val="002060"/>
                    </a:solidFill>
                  </a:rPr>
                  <a:t>as we have not defined the domain of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AU" sz="2400" dirty="0">
                    <a:solidFill>
                      <a:srgbClr val="002060"/>
                    </a:solidFill>
                  </a:rPr>
                  <a:t>-values for which we want to determine the area under the curve.</a:t>
                </a:r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A4EE16BA-D5F8-4249-A953-D8329C1F6C5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874" y="752611"/>
                <a:ext cx="11887201" cy="3646383"/>
              </a:xfrm>
              <a:prstGeom prst="rect">
                <a:avLst/>
              </a:prstGeom>
              <a:blipFill>
                <a:blip r:embed="rId2"/>
                <a:stretch>
                  <a:fillRect l="-769" t="-1336" b="-267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3791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D30712-712B-4F92-85E7-51B41F00BB14}"/>
              </a:ext>
            </a:extLst>
          </p:cNvPr>
          <p:cNvSpPr txBox="1"/>
          <p:nvPr/>
        </p:nvSpPr>
        <p:spPr>
          <a:xfrm>
            <a:off x="0" y="0"/>
            <a:ext cx="3248777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Definite Integrals</a:t>
            </a:r>
            <a:endParaRPr kumimoji="0" lang="en-AU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A4EE16BA-D5F8-4249-A953-D8329C1F6C5E}"/>
                  </a:ext>
                </a:extLst>
              </p:cNvPr>
              <p:cNvSpPr/>
              <p:nvPr/>
            </p:nvSpPr>
            <p:spPr>
              <a:xfrm>
                <a:off x="142874" y="752611"/>
                <a:ext cx="11887201" cy="611128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AU" sz="2400" dirty="0"/>
                  <a:t>If we want to evaluate the integral within an interval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AU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n-AU" sz="2400" b="0" i="1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AU" sz="2400" dirty="0"/>
                  <a:t>this is written as:</a:t>
                </a:r>
              </a:p>
              <a:p>
                <a:endParaRPr lang="en-AU" sz="24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AU" sz="24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𝟑</m:t>
                          </m:r>
                        </m:sub>
                        <m:sup>
                          <m:r>
                            <a:rPr lang="en-US" sz="24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𝟒</m:t>
                          </m:r>
                        </m:sup>
                        <m:e>
                          <m:r>
                            <a:rPr lang="en-US" sz="24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𝟐𝟎</m:t>
                          </m:r>
                          <m:r>
                            <a:rPr lang="en-US" sz="24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US" sz="24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𝒅𝒙</m:t>
                          </m:r>
                        </m:e>
                      </m:nary>
                    </m:oMath>
                  </m:oMathPara>
                </a14:m>
                <a:endParaRPr lang="en-AU" sz="2200" b="1" dirty="0"/>
              </a:p>
              <a:p>
                <a:endParaRPr lang="en-AU" sz="2200" dirty="0"/>
              </a:p>
              <a:p>
                <a:r>
                  <a:rPr lang="en-US" sz="2200" dirty="0">
                    <a:solidFill>
                      <a:srgbClr val="002060"/>
                    </a:solidFill>
                  </a:rPr>
                  <a:t>This is now called a </a:t>
                </a:r>
                <a:r>
                  <a:rPr lang="en-US" sz="2200" b="1" dirty="0">
                    <a:solidFill>
                      <a:srgbClr val="002060"/>
                    </a:solidFill>
                  </a:rPr>
                  <a:t>definite integral </a:t>
                </a:r>
                <a:r>
                  <a:rPr lang="en-US" sz="2200" dirty="0">
                    <a:solidFill>
                      <a:srgbClr val="002060"/>
                    </a:solidFill>
                  </a:rPr>
                  <a:t>where we have defined what we call ‘limits’ for calculating the area under the</a:t>
                </a:r>
                <a:r>
                  <a:rPr lang="en-AU" sz="2200" dirty="0">
                    <a:solidFill>
                      <a:srgbClr val="002060"/>
                    </a:solidFill>
                  </a:rPr>
                  <a:t> line</a:t>
                </a:r>
                <a14:m>
                  <m:oMath xmlns:m="http://schemas.openxmlformats.org/officeDocument/2006/math">
                    <m:r>
                      <a:rPr lang="en-AU" sz="2200" b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200" b="0" i="1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20</m:t>
                    </m:r>
                    <m:r>
                      <a:rPr lang="en-US" sz="2200" b="0" i="1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200" b="0" i="1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AU" sz="2200" dirty="0">
                    <a:solidFill>
                      <a:srgbClr val="002060"/>
                    </a:solidFill>
                  </a:rPr>
                  <a:t>. The upper limit is 4 and the lower limit is 3.</a:t>
                </a:r>
              </a:p>
              <a:p>
                <a:endParaRPr lang="en-AU" sz="2200" dirty="0">
                  <a:solidFill>
                    <a:srgbClr val="002060"/>
                  </a:solidFill>
                </a:endParaRPr>
              </a:p>
              <a:p>
                <a:r>
                  <a:rPr lang="en-AU" sz="2200" dirty="0">
                    <a:solidFill>
                      <a:srgbClr val="002060"/>
                    </a:solidFill>
                  </a:rPr>
                  <a:t>If we were to evaluate this definite integral, the steps would look as follows:</a:t>
                </a:r>
              </a:p>
              <a:p>
                <a:endParaRPr lang="en-AU" sz="2200" b="1" i="1" dirty="0">
                  <a:solidFill>
                    <a:srgbClr val="C00000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AU" sz="22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2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22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r>
                            <a:rPr lang="en-US" sz="22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20</m:t>
                          </m:r>
                          <m:r>
                            <a:rPr lang="en-US" sz="22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2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+1 </m:t>
                          </m:r>
                          <m:r>
                            <a:rPr lang="en-US" sz="22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𝑑𝑥</m:t>
                          </m:r>
                        </m:e>
                      </m:nary>
                      <m:r>
                        <a:rPr lang="en-US" sz="22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2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10</m:t>
                          </m:r>
                          <m:sSup>
                            <m:sSupPr>
                              <m:ctrlPr>
                                <a:rPr lang="en-US" sz="22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2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2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2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2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22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eqArr>
                              <m:eqArrPr>
                                <m:ctrlPr>
                                  <a:rPr lang="en-US" sz="220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m:rPr>
                                    <m:brk m:alnAt="7"/>
                                  </m:rPr>
                                  <a:rPr lang="en-US" sz="2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e>
                              <m:e>
                                <m:r>
                                  <a:rPr lang="en-AU" sz="22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eqArr>
                          </m:e>
                        </m:mr>
                        <m:mr>
                          <m:e>
                            <m:r>
                              <a:rPr lang="en-US" sz="22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e>
                        </m:mr>
                      </m:m>
                    </m:oMath>
                  </m:oMathPara>
                </a14:m>
                <a:endParaRPr lang="en-AU" sz="2200" dirty="0">
                  <a:solidFill>
                    <a:srgbClr val="002060"/>
                  </a:solidFill>
                </a:endParaRPr>
              </a:p>
              <a:p>
                <a:endParaRPr lang="en-AU" sz="500" dirty="0">
                  <a:solidFill>
                    <a:srgbClr val="002060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2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10</m:t>
                          </m:r>
                          <m:sSup>
                            <m:sSupPr>
                              <m:ctrlPr>
                                <a:rPr lang="en-US" sz="22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20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2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2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+ 4</m:t>
                          </m:r>
                        </m:e>
                      </m:d>
                      <m:r>
                        <a:rPr lang="en-US" sz="22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d>
                        <m:dPr>
                          <m:ctrlPr>
                            <a:rPr lang="en-US" sz="22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10</m:t>
                          </m:r>
                          <m:sSup>
                            <m:sSupPr>
                              <m:ctrlPr>
                                <a:rPr lang="en-US" sz="22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20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2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2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+3</m:t>
                          </m:r>
                        </m:e>
                      </m:d>
                      <m:r>
                        <a:rPr lang="en-US" sz="22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=71</m:t>
                      </m:r>
                    </m:oMath>
                  </m:oMathPara>
                </a14:m>
                <a:endParaRPr lang="en-AU" sz="2200" dirty="0">
                  <a:solidFill>
                    <a:srgbClr val="002060"/>
                  </a:solidFill>
                </a:endParaRPr>
              </a:p>
              <a:p>
                <a:endParaRPr lang="en-AU" sz="2400" b="1" dirty="0">
                  <a:solidFill>
                    <a:srgbClr val="7030A0"/>
                  </a:solidFill>
                </a:endParaRPr>
              </a:p>
              <a:p>
                <a:endParaRPr lang="en-AU" sz="2400" dirty="0"/>
              </a:p>
              <a:p>
                <a:endParaRPr lang="en-AU" sz="24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A4EE16BA-D5F8-4249-A953-D8329C1F6C5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874" y="752611"/>
                <a:ext cx="11887201" cy="6111288"/>
              </a:xfrm>
              <a:prstGeom prst="rect">
                <a:avLst/>
              </a:prstGeom>
              <a:blipFill>
                <a:blip r:embed="rId2"/>
                <a:stretch>
                  <a:fillRect l="-769" t="-798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011ADC07-7E03-4442-92D0-B985FB5A546F}"/>
              </a:ext>
            </a:extLst>
          </p:cNvPr>
          <p:cNvSpPr txBox="1"/>
          <p:nvPr/>
        </p:nvSpPr>
        <p:spPr>
          <a:xfrm>
            <a:off x="7019098" y="4344921"/>
            <a:ext cx="3590924" cy="2308324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AU" b="1" dirty="0"/>
              <a:t>NOTE: A constant (+ c) is not needed when you antidifferentiate</a:t>
            </a:r>
          </a:p>
          <a:p>
            <a:pPr algn="just"/>
            <a:r>
              <a:rPr lang="en-AU" b="1" dirty="0"/>
              <a:t>the function in a definite integral.</a:t>
            </a:r>
          </a:p>
          <a:p>
            <a:pPr algn="just"/>
            <a:endParaRPr lang="en-AU" b="1" dirty="0"/>
          </a:p>
          <a:p>
            <a:pPr algn="just"/>
            <a:r>
              <a:rPr lang="en-AU" dirty="0"/>
              <a:t>This is because the constant would be cancelled out during the subtraction step anyway, so it’s redundant. 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972C1DC-34B8-4CD9-A57E-78D8DEE7B52A}"/>
              </a:ext>
            </a:extLst>
          </p:cNvPr>
          <p:cNvCxnSpPr>
            <a:cxnSpLocks/>
            <a:stCxn id="2" idx="1"/>
          </p:cNvCxnSpPr>
          <p:nvPr/>
        </p:nvCxnSpPr>
        <p:spPr>
          <a:xfrm flipH="1" flipV="1">
            <a:off x="4333048" y="5056533"/>
            <a:ext cx="2686050" cy="44255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9389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1154E4D5-B37F-4F3B-B0F6-FD4FE3A753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1942" y="716779"/>
                <a:ext cx="11815716" cy="149994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AU" sz="2400" dirty="0"/>
                  <a:t>Evaluate the following definite integrals </a:t>
                </a:r>
              </a:p>
              <a:p>
                <a:pPr marL="0" indent="0">
                  <a:buNone/>
                </a:pPr>
                <a:r>
                  <a:rPr lang="en-AU" sz="2400" dirty="0"/>
                  <a:t>a) </a:t>
                </a:r>
                <a14:m>
                  <m:oMath xmlns:m="http://schemas.openxmlformats.org/officeDocument/2006/math">
                    <m:nary>
                      <m:naryPr>
                        <m:ctrlPr>
                          <a:rPr lang="en-AU" sz="2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AU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  <m:e>
                        <m:r>
                          <a:rPr lang="en-AU" sz="2400" b="0" i="1" smtClean="0">
                            <a:latin typeface="Cambria Math"/>
                          </a:rPr>
                          <m:t> </m:t>
                        </m:r>
                        <m:sSup>
                          <m:sSupPr>
                            <m:ctrlPr>
                              <a:rPr lang="en-AU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AU" sz="240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AU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AU" sz="2400" b="0" i="1" smtClean="0">
                            <a:latin typeface="Cambria Math"/>
                          </a:rPr>
                          <m:t>𝑑𝑥</m:t>
                        </m:r>
                        <m:r>
                          <a:rPr lang="en-AU" sz="2400" b="0" i="1" smtClean="0">
                            <a:latin typeface="Cambria Math"/>
                          </a:rPr>
                          <m:t> </m:t>
                        </m:r>
                      </m:e>
                    </m:nary>
                  </m:oMath>
                </a14:m>
                <a:r>
                  <a:rPr lang="en-AU" sz="2400" dirty="0"/>
                  <a:t>		b)</a:t>
                </a:r>
                <a14:m>
                  <m:oMath xmlns:m="http://schemas.openxmlformats.org/officeDocument/2006/math">
                    <m:nary>
                      <m:naryPr>
                        <m:ctrlPr>
                          <a:rPr lang="en-AU" sz="2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AU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  <m:sup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  <m:e>
                        <m:r>
                          <a:rPr lang="en-AU" sz="2400" i="1">
                            <a:latin typeface="Cambria Math"/>
                          </a:rPr>
                          <m:t> </m:t>
                        </m:r>
                        <m:sSup>
                          <m:sSupPr>
                            <m:ctrlPr>
                              <a:rPr lang="en-AU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AU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AU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AU" sz="2400" i="1">
                            <a:latin typeface="Cambria Math"/>
                          </a:rPr>
                          <m:t>𝑑𝑥</m:t>
                        </m:r>
                        <m:r>
                          <a:rPr lang="en-AU" sz="2400" i="1">
                            <a:latin typeface="Cambria Math"/>
                          </a:rPr>
                          <m:t> </m:t>
                        </m:r>
                      </m:e>
                    </m:nary>
                  </m:oMath>
                </a14:m>
                <a:r>
                  <a:rPr lang="en-AU" sz="2400" dirty="0"/>
                  <a:t>		</a:t>
                </a:r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1154E4D5-B37F-4F3B-B0F6-FD4FE3A753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1942" y="716779"/>
                <a:ext cx="11815716" cy="1499948"/>
              </a:xfrm>
              <a:blipFill>
                <a:blip r:embed="rId2"/>
                <a:stretch>
                  <a:fillRect l="-774" t="-569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A592BBB8-D7DA-F8E7-37CD-C2975CFCD701}"/>
              </a:ext>
            </a:extLst>
          </p:cNvPr>
          <p:cNvSpPr txBox="1"/>
          <p:nvPr/>
        </p:nvSpPr>
        <p:spPr>
          <a:xfrm>
            <a:off x="0" y="0"/>
            <a:ext cx="3005102" cy="584775"/>
          </a:xfrm>
          <a:prstGeom prst="homePlate">
            <a:avLst/>
          </a:prstGeom>
          <a:solidFill>
            <a:srgbClr val="002060"/>
          </a:solidFill>
          <a:ln>
            <a:solidFill>
              <a:srgbClr val="002060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Guided practice</a:t>
            </a:r>
            <a:endParaRPr kumimoji="0" lang="en-AU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C1F42E5-5EDA-6B39-F1C1-1756BAE665BD}"/>
                  </a:ext>
                </a:extLst>
              </p:cNvPr>
              <p:cNvSpPr txBox="1"/>
              <p:nvPr/>
            </p:nvSpPr>
            <p:spPr>
              <a:xfrm>
                <a:off x="109303" y="2348731"/>
                <a:ext cx="2557697" cy="88690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AU" sz="20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  <m:e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  <m:sSup>
                            <m:sSup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𝑑𝑥</m:t>
                          </m:r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</m:e>
                      </m:nary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0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00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</m:e>
                      </m:d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eqArr>
                              <m:eqArrPr>
                                <m:ctrlPr>
                                  <a:rPr lang="en-US" sz="20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en-AU" sz="20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e>
                                <m:r>
                                  <a:rPr lang="en-AU" sz="20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eqArr>
                          </m:e>
                        </m:mr>
                        <m:mr>
                          <m:e>
                            <m:r>
                              <a:rPr lang="en-AU" sz="20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</m:mr>
                      </m:m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C1F42E5-5EDA-6B39-F1C1-1756BAE665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303" y="2348731"/>
                <a:ext cx="2557697" cy="88690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DA6258B-43A7-CB54-90C1-33A016C700BB}"/>
                  </a:ext>
                </a:extLst>
              </p:cNvPr>
              <p:cNvSpPr txBox="1"/>
              <p:nvPr/>
            </p:nvSpPr>
            <p:spPr>
              <a:xfrm>
                <a:off x="767394" y="3340970"/>
                <a:ext cx="1839191" cy="6705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0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7</m:t>
                          </m:r>
                        </m:num>
                        <m:den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0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num>
                        <m:den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DA6258B-43A7-CB54-90C1-33A016C700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394" y="3340970"/>
                <a:ext cx="1839191" cy="67056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4E9F92C-0DEC-9181-1286-453FC1757E4F}"/>
                  </a:ext>
                </a:extLst>
              </p:cNvPr>
              <p:cNvSpPr txBox="1"/>
              <p:nvPr/>
            </p:nvSpPr>
            <p:spPr>
              <a:xfrm>
                <a:off x="656558" y="4275837"/>
                <a:ext cx="1839191" cy="6705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0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9</m:t>
                          </m:r>
                        </m:num>
                        <m:den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4E9F92C-0DEC-9181-1286-453FC1757E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558" y="4275837"/>
                <a:ext cx="1839191" cy="67056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D7E9BBE-C91A-CA09-A361-4DC337B3B45D}"/>
                  </a:ext>
                </a:extLst>
              </p:cNvPr>
              <p:cNvSpPr txBox="1"/>
              <p:nvPr/>
            </p:nvSpPr>
            <p:spPr>
              <a:xfrm>
                <a:off x="3538303" y="2282729"/>
                <a:ext cx="2557697" cy="88690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AU" sz="20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  <m:e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  <m:sSup>
                            <m:sSup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𝑑𝑥</m:t>
                          </m:r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</m:e>
                      </m:nary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0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00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</m:e>
                      </m:d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eqArr>
                              <m:eqArrPr>
                                <m:ctrlPr>
                                  <a:rPr lang="en-US" sz="20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en-AU" sz="20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en-AU" sz="20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eqArr>
                          </m:e>
                        </m:mr>
                        <m:mr>
                          <m:e>
                            <m:r>
                              <a:rPr lang="en-AU" sz="20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e>
                        </m:mr>
                      </m:m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D7E9BBE-C91A-CA09-A361-4DC337B3B4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38303" y="2282729"/>
                <a:ext cx="2557697" cy="88690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86DFC78-36DB-23D9-F086-4334A3F9EE77}"/>
                  </a:ext>
                </a:extLst>
              </p:cNvPr>
              <p:cNvSpPr txBox="1"/>
              <p:nvPr/>
            </p:nvSpPr>
            <p:spPr>
              <a:xfrm>
                <a:off x="4196394" y="3274968"/>
                <a:ext cx="1839191" cy="6705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0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num>
                        <m:den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27</m:t>
                          </m:r>
                        </m:num>
                        <m:den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86DFC78-36DB-23D9-F086-4334A3F9EE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96394" y="3274968"/>
                <a:ext cx="1839191" cy="67056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60C941B-1619-AB79-369A-0BD7C3100C26}"/>
                  </a:ext>
                </a:extLst>
              </p:cNvPr>
              <p:cNvSpPr txBox="1"/>
              <p:nvPr/>
            </p:nvSpPr>
            <p:spPr>
              <a:xfrm>
                <a:off x="4085558" y="4129232"/>
                <a:ext cx="1839191" cy="6705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0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9</m:t>
                          </m:r>
                        </m:num>
                        <m:den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60C941B-1619-AB79-369A-0BD7C3100C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5558" y="4129232"/>
                <a:ext cx="1839191" cy="67056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43DFA4B6-0405-04DE-1C8C-54542F58C2A8}"/>
              </a:ext>
            </a:extLst>
          </p:cNvPr>
          <p:cNvSpPr txBox="1"/>
          <p:nvPr/>
        </p:nvSpPr>
        <p:spPr>
          <a:xfrm>
            <a:off x="2305249" y="5210704"/>
            <a:ext cx="34374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000" dirty="0">
                <a:solidFill>
                  <a:srgbClr val="002060"/>
                </a:solidFill>
              </a:rPr>
              <a:t>What do you notice?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5711A5E-C7F3-4AEF-3548-A10C5BC25D65}"/>
                  </a:ext>
                </a:extLst>
              </p:cNvPr>
              <p:cNvSpPr txBox="1"/>
              <p:nvPr/>
            </p:nvSpPr>
            <p:spPr>
              <a:xfrm>
                <a:off x="4349560" y="5018728"/>
                <a:ext cx="3492879" cy="78406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AU" sz="20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  <m:e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  <m:sSup>
                            <m:sSup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𝑑𝑥</m:t>
                          </m:r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</m:e>
                      </m:nary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00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trlP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  <m:e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  <m:sSup>
                            <m:sSupPr>
                              <m:ctrlPr>
                                <a:rPr lang="en-AU" sz="20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AU" sz="20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𝑑𝑥</m:t>
                          </m:r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5711A5E-C7F3-4AEF-3548-A10C5BC25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49560" y="5018728"/>
                <a:ext cx="3492879" cy="78406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91C3613-1DE3-5D30-C567-36DC5296B021}"/>
                  </a:ext>
                </a:extLst>
              </p:cNvPr>
              <p:cNvSpPr txBox="1"/>
              <p:nvPr/>
            </p:nvSpPr>
            <p:spPr>
              <a:xfrm>
                <a:off x="4289145" y="5852390"/>
                <a:ext cx="3492879" cy="796500"/>
              </a:xfrm>
              <a:prstGeom prst="rect">
                <a:avLst/>
              </a:prstGeom>
              <a:noFill/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AU" sz="20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AU" sz="20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</m:sub>
                        <m:sup>
                          <m:r>
                            <a:rPr lang="en-AU" sz="20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𝒃</m:t>
                          </m:r>
                        </m:sup>
                        <m:e>
                          <m:r>
                            <a:rPr lang="en-AU" sz="2000" b="1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  <m:r>
                            <a:rPr lang="en-AU" sz="20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𝒇</m:t>
                          </m:r>
                          <m:d>
                            <m:dPr>
                              <m:ctrlPr>
                                <a:rPr lang="en-AU" sz="2000" b="1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000" b="1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en-AU" sz="2000" b="1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𝒅𝒙</m:t>
                          </m:r>
                          <m:r>
                            <a:rPr lang="en-AU" sz="2000" b="1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</m:e>
                      </m:nary>
                      <m:r>
                        <a:rPr lang="en-AU" sz="2000" b="1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trlPr>
                            <a:rPr lang="en-AU" sz="2000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AU" sz="20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𝒃</m:t>
                          </m:r>
                        </m:sub>
                        <m:sup>
                          <m:r>
                            <a:rPr lang="en-AU" sz="20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</m:sup>
                        <m:e>
                          <m:r>
                            <a:rPr lang="en-AU" sz="2000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𝒇</m:t>
                          </m:r>
                          <m:d>
                            <m:dPr>
                              <m:ctrlPr>
                                <a:rPr lang="en-AU" sz="2000" b="1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000" b="1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en-AU" sz="2000" b="1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𝒅𝒙</m:t>
                          </m:r>
                          <m:r>
                            <a:rPr lang="en-AU" sz="2000" b="1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AU" sz="2000" b="1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91C3613-1DE3-5D30-C567-36DC5296B0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9145" y="5852390"/>
                <a:ext cx="3492879" cy="79650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02982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9" grpId="0"/>
      <p:bldP spid="20" grpId="0"/>
      <p:bldP spid="21" grpId="0"/>
      <p:bldP spid="23" grpId="0"/>
      <p:bldP spid="24" grpId="0"/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1154E4D5-B37F-4F3B-B0F6-FD4FE3A7534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1942" y="716779"/>
                <a:ext cx="11815716" cy="149994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AU" sz="2400" dirty="0"/>
                  <a:t>Evaluate the following definite integrals ‘by hand’ and then use your calculator to check your answers.</a:t>
                </a:r>
              </a:p>
              <a:p>
                <a:pPr marL="0" indent="0">
                  <a:buNone/>
                </a:pPr>
                <a:r>
                  <a:rPr lang="en-AU" sz="2400" dirty="0"/>
                  <a:t>a) </a:t>
                </a:r>
                <a14:m>
                  <m:oMath xmlns:m="http://schemas.openxmlformats.org/officeDocument/2006/math">
                    <m:nary>
                      <m:naryPr>
                        <m:ctrlPr>
                          <a:rPr lang="en-AU" sz="2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AU" sz="2400" b="0" i="1" smtClean="0">
                            <a:latin typeface="Cambria Math"/>
                          </a:rPr>
                          <m:t>0</m:t>
                        </m:r>
                      </m:sub>
                      <m:sup>
                        <m:r>
                          <a:rPr lang="en-AU" sz="2400" b="0" i="1" smtClean="0">
                            <a:latin typeface="Cambria Math"/>
                          </a:rPr>
                          <m:t>2</m:t>
                        </m:r>
                      </m:sup>
                      <m:e>
                        <m:r>
                          <a:rPr lang="en-AU" sz="2400" b="0" i="1" smtClean="0">
                            <a:latin typeface="Cambria Math"/>
                          </a:rPr>
                          <m:t> </m:t>
                        </m:r>
                        <m:f>
                          <m:fPr>
                            <m:ctrlPr>
                              <a:rPr lang="en-AU" sz="24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AU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AU" sz="2400" b="0" i="1" smtClean="0">
                                    <a:latin typeface="Cambria Math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AU" sz="2400" b="0" i="1" smtClean="0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AU" sz="2400" b="0" i="1" smtClean="0">
                                <a:latin typeface="Cambria Math"/>
                              </a:rPr>
                              <m:t>4</m:t>
                            </m:r>
                          </m:den>
                        </m:f>
                        <m:r>
                          <a:rPr lang="en-AU" sz="2400" b="0" i="1" smtClean="0">
                            <a:latin typeface="Cambria Math"/>
                          </a:rPr>
                          <m:t>𝑑𝑥</m:t>
                        </m:r>
                        <m:r>
                          <a:rPr lang="en-AU" sz="2400" b="0" i="1" smtClean="0">
                            <a:latin typeface="Cambria Math"/>
                          </a:rPr>
                          <m:t> </m:t>
                        </m:r>
                      </m:e>
                    </m:nary>
                  </m:oMath>
                </a14:m>
                <a:r>
                  <a:rPr lang="en-AU" sz="2400" dirty="0"/>
                  <a:t>		b) </a:t>
                </a:r>
                <a14:m>
                  <m:oMath xmlns:m="http://schemas.openxmlformats.org/officeDocument/2006/math">
                    <m:nary>
                      <m:naryPr>
                        <m:ctrlPr>
                          <a:rPr lang="en-AU" sz="2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AU" sz="2400" b="0" i="1" smtClean="0">
                            <a:latin typeface="Cambria Math"/>
                          </a:rPr>
                          <m:t>3</m:t>
                        </m:r>
                      </m:sub>
                      <m:sup>
                        <m:r>
                          <a:rPr lang="en-AU" sz="2400" b="0" i="1" smtClean="0">
                            <a:latin typeface="Cambria Math"/>
                          </a:rPr>
                          <m:t>6</m:t>
                        </m:r>
                      </m:sup>
                      <m:e>
                        <m:r>
                          <a:rPr lang="en-AU" sz="2400" b="0" i="1" smtClean="0">
                            <a:latin typeface="Cambria Math"/>
                          </a:rPr>
                          <m:t>  </m:t>
                        </m:r>
                        <m:r>
                          <a:rPr lang="en-AU" sz="2400" b="0" i="1" smtClean="0">
                            <a:latin typeface="Cambria Math"/>
                          </a:rPr>
                          <m:t>𝑥</m:t>
                        </m:r>
                        <m:r>
                          <a:rPr lang="en-AU" sz="2400" b="0" i="1" smtClean="0">
                            <a:latin typeface="Cambria Math"/>
                          </a:rPr>
                          <m:t>(1+</m:t>
                        </m:r>
                        <m:r>
                          <a:rPr lang="en-AU" sz="2400" b="0" i="1" smtClean="0">
                            <a:latin typeface="Cambria Math"/>
                          </a:rPr>
                          <m:t>𝑥</m:t>
                        </m:r>
                        <m:r>
                          <a:rPr lang="en-AU" sz="2400" b="0" i="1" smtClean="0">
                            <a:latin typeface="Cambria Math"/>
                          </a:rPr>
                          <m:t>)</m:t>
                        </m:r>
                        <m:r>
                          <a:rPr lang="en-AU" sz="2400" b="0" i="1" smtClean="0">
                            <a:latin typeface="Cambria Math"/>
                          </a:rPr>
                          <m:t>𝑑𝑥</m:t>
                        </m:r>
                        <m:r>
                          <a:rPr lang="en-AU" sz="2400" b="0" i="1" smtClean="0">
                            <a:latin typeface="Cambria Math"/>
                          </a:rPr>
                          <m:t> </m:t>
                        </m:r>
                      </m:e>
                    </m:nary>
                  </m:oMath>
                </a14:m>
                <a:r>
                  <a:rPr lang="en-AU" sz="2400" dirty="0"/>
                  <a:t>		c)</a:t>
                </a:r>
                <a14:m>
                  <m:oMath xmlns:m="http://schemas.openxmlformats.org/officeDocument/2006/math">
                    <m:nary>
                      <m:naryPr>
                        <m:ctrlPr>
                          <a:rPr lang="en-AU" sz="2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AU" sz="2400" b="0" i="1" smtClean="0">
                            <a:latin typeface="Cambria Math"/>
                          </a:rPr>
                          <m:t>0</m:t>
                        </m:r>
                      </m:sub>
                      <m:sup>
                        <m:r>
                          <a:rPr lang="en-AU" sz="2400" b="0" i="1" smtClean="0">
                            <a:latin typeface="Cambria Math"/>
                          </a:rPr>
                          <m:t>1</m:t>
                        </m:r>
                      </m:sup>
                      <m:e>
                        <m:r>
                          <a:rPr lang="en-AU" sz="2400" b="0" i="1" smtClean="0">
                            <a:latin typeface="Cambria Math"/>
                          </a:rPr>
                          <m:t> 12</m:t>
                        </m:r>
                        <m:r>
                          <a:rPr lang="en-AU" sz="2400" b="0" i="1" smtClean="0">
                            <a:latin typeface="Cambria Math"/>
                          </a:rPr>
                          <m:t>𝑥</m:t>
                        </m:r>
                        <m:sSup>
                          <m:sSupPr>
                            <m:ctrlPr>
                              <a:rPr lang="en-AU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AU" sz="2400" b="0" i="1" smtClean="0">
                                <a:latin typeface="Cambria Math"/>
                              </a:rPr>
                              <m:t>(1+</m:t>
                            </m:r>
                            <m:sSup>
                              <m:sSupPr>
                                <m:ctrlPr>
                                  <a:rPr lang="en-AU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AU" sz="2400" b="0" i="1" smtClean="0">
                                    <a:latin typeface="Cambria Math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AU" sz="2400" b="0" i="1" smtClean="0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AU" sz="2400" b="0" i="1" smtClean="0">
                                <a:latin typeface="Cambria Math"/>
                              </a:rPr>
                              <m:t>)</m:t>
                            </m:r>
                          </m:e>
                          <m:sup>
                            <m:r>
                              <a:rPr lang="en-AU" sz="2400" b="0" i="1" smtClea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  <m:r>
                          <a:rPr lang="en-AU" sz="2400" b="0" i="1" smtClean="0">
                            <a:latin typeface="Cambria Math"/>
                          </a:rPr>
                          <m:t>𝑑𝑥</m:t>
                        </m:r>
                        <m:r>
                          <a:rPr lang="en-AU" sz="2400" b="0" i="1" smtClean="0">
                            <a:latin typeface="Cambria Math"/>
                          </a:rPr>
                          <m:t> </m:t>
                        </m:r>
                      </m:e>
                    </m:nary>
                  </m:oMath>
                </a14:m>
                <a:endParaRPr lang="en-AU" sz="2400" dirty="0"/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1154E4D5-B37F-4F3B-B0F6-FD4FE3A753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1942" y="716779"/>
                <a:ext cx="11815716" cy="1499948"/>
              </a:xfrm>
              <a:blipFill>
                <a:blip r:embed="rId4"/>
                <a:stretch>
                  <a:fillRect l="-774" t="-569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A592BBB8-D7DA-F8E7-37CD-C2975CFCD701}"/>
              </a:ext>
            </a:extLst>
          </p:cNvPr>
          <p:cNvSpPr txBox="1"/>
          <p:nvPr/>
        </p:nvSpPr>
        <p:spPr>
          <a:xfrm>
            <a:off x="0" y="0"/>
            <a:ext cx="3005102" cy="584775"/>
          </a:xfrm>
          <a:prstGeom prst="homePlate">
            <a:avLst/>
          </a:prstGeom>
          <a:solidFill>
            <a:srgbClr val="002060"/>
          </a:solidFill>
          <a:ln>
            <a:solidFill>
              <a:srgbClr val="002060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Guided practice</a:t>
            </a:r>
            <a:endParaRPr kumimoji="0" lang="en-AU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C1F42E5-5EDA-6B39-F1C1-1756BAE665BD}"/>
                  </a:ext>
                </a:extLst>
              </p:cNvPr>
              <p:cNvSpPr txBox="1"/>
              <p:nvPr/>
            </p:nvSpPr>
            <p:spPr>
              <a:xfrm>
                <a:off x="109303" y="2348731"/>
                <a:ext cx="2557697" cy="8602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AU" sz="20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0</m:t>
                          </m:r>
                        </m:sub>
                        <m:sup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2</m:t>
                          </m:r>
                        </m:sup>
                        <m:e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  <m:f>
                            <m:fPr>
                              <m:ctrlPr>
                                <a:rPr lang="en-AU" sz="20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AU" sz="20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AU" sz="2000" b="0" i="1">
                                      <a:solidFill>
                                        <a:srgbClr val="002060"/>
                                      </a:solidFill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AU" sz="2000" b="0" i="1">
                                      <a:solidFill>
                                        <a:srgbClr val="002060"/>
                                      </a:solidFill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AU" sz="2000" b="0" i="1">
                                  <a:solidFill>
                                    <a:srgbClr val="002060"/>
                                  </a:solidFill>
                                  <a:latin typeface="Cambria Math"/>
                                </a:rPr>
                                <m:t>4</m:t>
                              </m:r>
                            </m:den>
                          </m:f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𝑑𝑥</m:t>
                          </m:r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</m:e>
                      </m:nary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0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00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AU" sz="20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den>
                          </m:f>
                        </m:e>
                      </m:d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eqArr>
                              <m:eqArrPr>
                                <m:ctrlPr>
                                  <a:rPr lang="en-US" sz="20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en-AU" sz="20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en-AU" sz="20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eqArr>
                          </m:e>
                        </m:mr>
                        <m:mr>
                          <m:e>
                            <m:r>
                              <a:rPr lang="en-AU" sz="20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mr>
                      </m:m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C1F42E5-5EDA-6B39-F1C1-1756BAE665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303" y="2348731"/>
                <a:ext cx="2557697" cy="86023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DA6258B-43A7-CB54-90C1-33A016C700BB}"/>
                  </a:ext>
                </a:extLst>
              </p:cNvPr>
              <p:cNvSpPr txBox="1"/>
              <p:nvPr/>
            </p:nvSpPr>
            <p:spPr>
              <a:xfrm>
                <a:off x="767394" y="3340970"/>
                <a:ext cx="1839191" cy="7157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0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AU" sz="2000" b="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num>
                        <m:den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0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sup>
                              <m:r>
                                <a:rPr lang="en-AU" sz="2000" b="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num>
                        <m:den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DA6258B-43A7-CB54-90C1-33A016C700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394" y="3340970"/>
                <a:ext cx="1839191" cy="71577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4E9F92C-0DEC-9181-1286-453FC1757E4F}"/>
                  </a:ext>
                </a:extLst>
              </p:cNvPr>
              <p:cNvSpPr txBox="1"/>
              <p:nvPr/>
            </p:nvSpPr>
            <p:spPr>
              <a:xfrm>
                <a:off x="656558" y="4275837"/>
                <a:ext cx="1839191" cy="6685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0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num>
                        <m:den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0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4E9F92C-0DEC-9181-1286-453FC1757E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558" y="4275837"/>
                <a:ext cx="1839191" cy="668516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C0A84C8-9E87-A4ED-ADCF-6E13E1459A91}"/>
                  </a:ext>
                </a:extLst>
              </p:cNvPr>
              <p:cNvSpPr txBox="1"/>
              <p:nvPr/>
            </p:nvSpPr>
            <p:spPr>
              <a:xfrm>
                <a:off x="2762449" y="2265604"/>
                <a:ext cx="3957006" cy="7918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AU" sz="20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3</m:t>
                          </m:r>
                        </m:sub>
                        <m:sup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6</m:t>
                          </m:r>
                        </m:sup>
                        <m:e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𝑥</m:t>
                          </m:r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(1+</m:t>
                          </m:r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𝑥</m:t>
                          </m:r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)</m:t>
                          </m:r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𝑑𝑥</m:t>
                          </m:r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</m:e>
                      </m:nary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3</m:t>
                          </m:r>
                        </m:sub>
                        <m:sup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6</m:t>
                          </m:r>
                        </m:sup>
                        <m:e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AU" sz="20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𝑑𝑥</m:t>
                          </m:r>
                          <m:r>
                            <a:rPr lang="en-AU" sz="200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C0A84C8-9E87-A4ED-ADCF-6E13E1459A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2449" y="2265604"/>
                <a:ext cx="3957006" cy="7918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A0D3ED7-8616-EEA6-ADD1-41600BF25A4B}"/>
                  </a:ext>
                </a:extLst>
              </p:cNvPr>
              <p:cNvSpPr txBox="1"/>
              <p:nvPr/>
            </p:nvSpPr>
            <p:spPr>
              <a:xfrm>
                <a:off x="3282959" y="3038576"/>
                <a:ext cx="1839191" cy="8602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0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0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AU" sz="2000" b="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AU" sz="2000" b="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AU" sz="2000" b="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AU" sz="20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AU" sz="20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AU" sz="2000" b="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AU" sz="2000" b="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AU" sz="2000" b="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</m:e>
                      </m:d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eqArr>
                              <m:eqArrPr>
                                <m:ctrlPr>
                                  <a:rPr lang="en-US" sz="20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en-AU" sz="2000" b="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e>
                              <m:e>
                                <m:r>
                                  <a:rPr lang="en-AU" sz="20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eqArr>
                          </m:e>
                        </m:mr>
                        <m:mr>
                          <m:e>
                            <m:r>
                              <a:rPr lang="en-AU" sz="2000" b="0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e>
                        </m:mr>
                      </m:m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A0D3ED7-8616-EEA6-ADD1-41600BF25A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82959" y="3038576"/>
                <a:ext cx="1839191" cy="86023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71A1215-195F-CD48-FDE2-3478A6C7E2D8}"/>
                  </a:ext>
                </a:extLst>
              </p:cNvPr>
              <p:cNvSpPr txBox="1"/>
              <p:nvPr/>
            </p:nvSpPr>
            <p:spPr>
              <a:xfrm>
                <a:off x="3282959" y="3875935"/>
                <a:ext cx="3208860" cy="7979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0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0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AU" sz="2000" b="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e>
                                <m:sup>
                                  <m:r>
                                    <a:rPr lang="en-AU" sz="2000" b="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AU" sz="2000" b="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20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0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AU" sz="2000" b="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e>
                                <m:sup>
                                  <m:r>
                                    <a:rPr lang="en-AU" sz="2000" b="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AU" sz="2000" b="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</m:e>
                      </m:d>
                      <m:r>
                        <a:rPr lang="en-AU" sz="2000" b="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d>
                        <m:dPr>
                          <m:ctrlP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0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0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AU" sz="2000" b="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e>
                                <m:sup>
                                  <m:r>
                                    <a:rPr lang="en-AU" sz="2000" b="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AU" sz="2000" b="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20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0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AU" sz="2000" b="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e>
                                <m:sup>
                                  <m:r>
                                    <a:rPr lang="en-AU" sz="2000" b="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AU" sz="2000" b="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71A1215-195F-CD48-FDE2-3478A6C7E2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82959" y="3875935"/>
                <a:ext cx="3208860" cy="79791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206D80D-B313-D04A-6C7C-DA47105B32D3}"/>
                  </a:ext>
                </a:extLst>
              </p:cNvPr>
              <p:cNvSpPr txBox="1"/>
              <p:nvPr/>
            </p:nvSpPr>
            <p:spPr>
              <a:xfrm>
                <a:off x="3282959" y="4717322"/>
                <a:ext cx="2321205" cy="6685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=90−</m:t>
                      </m:r>
                      <m:f>
                        <m:fPr>
                          <m:ctrlP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27</m:t>
                          </m:r>
                        </m:num>
                        <m:den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0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153</m:t>
                          </m:r>
                        </m:num>
                        <m:den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206D80D-B313-D04A-6C7C-DA47105B32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82959" y="4717322"/>
                <a:ext cx="2321205" cy="668516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68CCFC3-4CEC-A61F-49DA-289E31A4D82C}"/>
                  </a:ext>
                </a:extLst>
              </p:cNvPr>
              <p:cNvSpPr txBox="1"/>
              <p:nvPr/>
            </p:nvSpPr>
            <p:spPr>
              <a:xfrm>
                <a:off x="7161267" y="2265604"/>
                <a:ext cx="4422666" cy="8602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AU" sz="200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0</m:t>
                          </m:r>
                        </m:sub>
                        <m:sup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1</m:t>
                          </m:r>
                        </m:sup>
                        <m:e>
                          <m:r>
                            <a:rPr lang="en-AU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2</m:t>
                          </m:r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𝑥</m:t>
                          </m:r>
                          <m:sSup>
                            <m:sSupPr>
                              <m:ctrlPr>
                                <a:rPr lang="en-AU" sz="20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b="0" i="1">
                                  <a:solidFill>
                                    <a:srgbClr val="002060"/>
                                  </a:solidFill>
                                  <a:latin typeface="Cambria Math"/>
                                </a:rPr>
                                <m:t>(1+</m:t>
                              </m:r>
                              <m:sSup>
                                <m:sSupPr>
                                  <m:ctrlPr>
                                    <a:rPr lang="en-AU" sz="20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AU" sz="2000" b="0" i="1">
                                      <a:solidFill>
                                        <a:srgbClr val="002060"/>
                                      </a:solidFill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AU" sz="2000" b="0" i="1">
                                      <a:solidFill>
                                        <a:srgbClr val="002060"/>
                                      </a:solidFill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AU" sz="2000" b="0" i="1">
                                  <a:solidFill>
                                    <a:srgbClr val="002060"/>
                                  </a:solidFill>
                                  <a:latin typeface="Cambria Math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AU" sz="2000" b="0" i="1">
                                  <a:solidFill>
                                    <a:srgbClr val="002060"/>
                                  </a:solidFill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𝑑𝑥</m:t>
                          </m:r>
                          <m:r>
                            <a:rPr lang="en-AU" sz="2000" b="0" i="1">
                              <a:solidFill>
                                <a:srgbClr val="002060"/>
                              </a:solidFill>
                              <a:latin typeface="Cambria Math"/>
                            </a:rPr>
                            <m:t> </m:t>
                          </m:r>
                        </m:e>
                      </m:nary>
                      <m:r>
                        <a:rPr lang="en-AU" sz="2000" b="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0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b="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AU" sz="2000" b="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sSup>
                                    <m:sSupPr>
                                      <m:ctrlPr>
                                        <a:rPr lang="en-AU" sz="20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AU" sz="2000" b="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p>
                                      <m:r>
                                        <a:rPr lang="en-AU" sz="2000" b="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d>
                            </m:e>
                            <m:sup>
                              <m:r>
                                <a:rPr lang="en-AU" sz="2000" b="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e>
                      </m:d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eqArr>
                              <m:eqArrPr>
                                <m:ctrlPr>
                                  <a:rPr lang="en-US" sz="200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en-AU" sz="2000" b="0" i="1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AU" sz="20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eqArr>
                          </m:e>
                        </m:mr>
                        <m:mr>
                          <m:e>
                            <m:r>
                              <a:rPr lang="en-AU" sz="2000" b="0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mr>
                      </m:m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68CCFC3-4CEC-A61F-49DA-289E31A4D8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61267" y="2265604"/>
                <a:ext cx="4422666" cy="860235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8D1D9DB-146F-1972-18CC-584056DD1CCA}"/>
                  </a:ext>
                </a:extLst>
              </p:cNvPr>
              <p:cNvSpPr txBox="1"/>
              <p:nvPr/>
            </p:nvSpPr>
            <p:spPr>
              <a:xfrm>
                <a:off x="7675418" y="3146487"/>
                <a:ext cx="3749188" cy="5650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0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b="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AU" sz="2000" b="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sSup>
                                    <m:sSupPr>
                                      <m:ctrlPr>
                                        <a:rPr lang="en-AU" sz="20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AU" sz="2000" b="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sup>
                                      <m:r>
                                        <a:rPr lang="en-AU" sz="2000" b="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d>
                            </m:e>
                            <m:sup>
                              <m:r>
                                <a:rPr lang="en-AU" sz="2000" b="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e>
                      </m:d>
                      <m:r>
                        <a:rPr lang="en-AU" sz="2000" b="0" i="1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d>
                        <m:dPr>
                          <m:ctrlPr>
                            <a:rPr lang="en-AU" sz="2000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0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000" b="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AU" sz="2000" b="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sSup>
                                    <m:sSupPr>
                                      <m:ctrlPr>
                                        <a:rPr lang="en-AU" sz="20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AU" sz="2000" b="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sup>
                                      <m:r>
                                        <a:rPr lang="en-AU" sz="2000" b="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d>
                            </m:e>
                            <m:sup>
                              <m:r>
                                <a:rPr lang="en-AU" sz="2000" b="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8D1D9DB-146F-1972-18CC-584056DD1C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5418" y="3146487"/>
                <a:ext cx="3749188" cy="565026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0091E4A-41BF-1BFF-0874-BD47D6AE42E5}"/>
                  </a:ext>
                </a:extLst>
              </p:cNvPr>
              <p:cNvSpPr txBox="1"/>
              <p:nvPr/>
            </p:nvSpPr>
            <p:spPr>
              <a:xfrm>
                <a:off x="7460672" y="3856688"/>
                <a:ext cx="241761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00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AU" sz="20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6−2=14</m:t>
                      </m:r>
                    </m:oMath>
                  </m:oMathPara>
                </a14:m>
                <a:endParaRPr lang="en-AU" sz="20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0091E4A-41BF-1BFF-0874-BD47D6AE42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60672" y="3856688"/>
                <a:ext cx="2417618" cy="400110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21733EE2-7353-AFD9-BB28-30C538EA3F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9261830" y="171269"/>
            <a:ext cx="2859564" cy="651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934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813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5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6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A67D272-4638-433F-A8A5-0A6E4F813415}"/>
              </a:ext>
            </a:extLst>
          </p:cNvPr>
          <p:cNvSpPr txBox="1"/>
          <p:nvPr/>
        </p:nvSpPr>
        <p:spPr>
          <a:xfrm>
            <a:off x="0" y="0"/>
            <a:ext cx="5327196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Properties of definite integral</a:t>
            </a:r>
            <a:endParaRPr kumimoji="0" lang="en-AU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2C1EA5AA-33A5-659C-0EC2-C682C09262B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1942" y="716779"/>
                <a:ext cx="5215254" cy="931912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AU" sz="24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  <m:sup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p>
                        <m:e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AU" sz="2400" b="0" i="1" smtClean="0">
                              <a:latin typeface="Cambria Math"/>
                            </a:rPr>
                            <m:t>𝑑𝑥</m:t>
                          </m:r>
                          <m:r>
                            <a:rPr lang="en-AU" sz="2400" b="0" i="1" smtClean="0">
                              <a:latin typeface="Cambria Math"/>
                            </a:rPr>
                            <m:t> </m:t>
                          </m:r>
                        </m:e>
                      </m:nary>
                      <m:r>
                        <a:rPr lang="en-AU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AU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sz="2400" i="1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  <m:sup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p>
                        <m:e>
                          <m:r>
                            <a:rPr lang="en-AU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AU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AU" sz="2400" i="1">
                              <a:latin typeface="Cambria Math"/>
                            </a:rPr>
                            <m:t>𝑑𝑥</m:t>
                          </m:r>
                          <m:r>
                            <a:rPr lang="en-AU" sz="2400" i="1">
                              <a:latin typeface="Cambria Math"/>
                            </a:rPr>
                            <m:t> </m:t>
                          </m:r>
                        </m:e>
                      </m:nary>
                      <m:r>
                        <a:rPr lang="en-AU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trlPr>
                            <a:rPr lang="en-AU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  <m:sup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p>
                        <m:e>
                          <m:r>
                            <a:rPr lang="en-AU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AU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AU" sz="2400" i="1">
                              <a:latin typeface="Cambria Math"/>
                            </a:rPr>
                            <m:t>𝑑𝑥</m:t>
                          </m:r>
                          <m:r>
                            <a:rPr lang="en-AU" sz="2400" i="1">
                              <a:latin typeface="Cambria Math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AU" sz="2400" dirty="0"/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2C1EA5AA-33A5-659C-0EC2-C682C09262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1942" y="716779"/>
                <a:ext cx="5215254" cy="931912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82C20E72-45E9-D3BE-CDDD-1E1D93F0E9B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931341" y="1660963"/>
                <a:ext cx="6329316" cy="93191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AU" sz="2400" dirty="0">
                    <a:solidFill>
                      <a:srgbClr val="002060"/>
                    </a:solidFill>
                  </a:rPr>
                  <a:t>e.g. </a:t>
                </a:r>
                <a14:m>
                  <m:oMath xmlns:m="http://schemas.openxmlformats.org/officeDocument/2006/math">
                    <m:nary>
                      <m:naryPr>
                        <m:ctrlPr>
                          <a:rPr lang="en-AU" sz="24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AU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AU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  <m:e>
                        <m:r>
                          <a:rPr lang="en-AU" sz="24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AU" sz="240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240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AU" sz="2400" i="1" smtClean="0">
                            <a:solidFill>
                              <a:srgbClr val="002060"/>
                            </a:solidFill>
                            <a:latin typeface="Cambria Math"/>
                          </a:rPr>
                          <m:t>𝑑𝑥</m:t>
                        </m:r>
                        <m:r>
                          <a:rPr lang="en-AU" sz="2400" i="1" smtClean="0">
                            <a:solidFill>
                              <a:srgbClr val="002060"/>
                            </a:solidFill>
                            <a:latin typeface="Cambria Math"/>
                          </a:rPr>
                          <m:t> </m:t>
                        </m:r>
                      </m:e>
                    </m:nary>
                    <m:r>
                      <a:rPr lang="en-AU" sz="240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AU" sz="24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AU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AU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  <m:e>
                        <m:r>
                          <a:rPr lang="en-AU" sz="24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AU" sz="2400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2400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AU" sz="2400" i="1">
                            <a:solidFill>
                              <a:srgbClr val="002060"/>
                            </a:solidFill>
                            <a:latin typeface="Cambria Math"/>
                          </a:rPr>
                          <m:t>𝑑𝑥</m:t>
                        </m:r>
                        <m:r>
                          <a:rPr lang="en-AU" sz="2400" i="1">
                            <a:solidFill>
                              <a:srgbClr val="002060"/>
                            </a:solidFill>
                            <a:latin typeface="Cambria Math"/>
                          </a:rPr>
                          <m:t> </m:t>
                        </m:r>
                      </m:e>
                    </m:nary>
                    <m:r>
                      <a:rPr lang="en-AU" sz="240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+</m:t>
                    </m:r>
                    <m:nary>
                      <m:naryPr>
                        <m:ctrlPr>
                          <a:rPr lang="en-AU" sz="24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AU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  <m:sup>
                        <m:r>
                          <a:rPr lang="en-AU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  <m:e>
                        <m:r>
                          <a:rPr lang="en-AU" sz="24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AU" sz="2400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2400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AU" sz="2400" i="1">
                            <a:solidFill>
                              <a:srgbClr val="002060"/>
                            </a:solidFill>
                            <a:latin typeface="Cambria Math"/>
                          </a:rPr>
                          <m:t>𝑑𝑥</m:t>
                        </m:r>
                        <m:r>
                          <a:rPr lang="en-AU" sz="2400" i="1">
                            <a:solidFill>
                              <a:srgbClr val="002060"/>
                            </a:solidFill>
                            <a:latin typeface="Cambria Math"/>
                          </a:rPr>
                          <m:t> </m:t>
                        </m:r>
                      </m:e>
                    </m:nary>
                  </m:oMath>
                </a14:m>
                <a:endParaRPr lang="en-AU" sz="24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82C20E72-45E9-D3BE-CDDD-1E1D93F0E9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31341" y="1660963"/>
                <a:ext cx="6329316" cy="931912"/>
              </a:xfrm>
              <a:prstGeom prst="rect">
                <a:avLst/>
              </a:prstGeom>
              <a:blipFill>
                <a:blip r:embed="rId3"/>
                <a:stretch>
                  <a:fillRect l="-154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7632FEF7-71A6-E3AF-A0D8-F50BE409ED8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1942" y="2497088"/>
                <a:ext cx="5215254" cy="93191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AU" sz="24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sz="240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  <m:sup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p>
                        <m:e>
                          <m:r>
                            <a:rPr lang="en-AU" sz="240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AU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40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AU" sz="2400" i="1" smtClean="0">
                              <a:latin typeface="Cambria Math"/>
                            </a:rPr>
                            <m:t>𝑑𝑥</m:t>
                          </m:r>
                          <m:r>
                            <a:rPr lang="en-AU" sz="2400" i="1" smtClean="0">
                              <a:latin typeface="Cambria Math"/>
                            </a:rPr>
                            <m:t> </m:t>
                          </m:r>
                        </m:e>
                      </m:nary>
                      <m:r>
                        <a:rPr lang="en-AU" sz="240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400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AU" sz="2400" dirty="0"/>
              </a:p>
            </p:txBody>
          </p:sp>
        </mc:Choice>
        <mc:Fallback xmlns="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7632FEF7-71A6-E3AF-A0D8-F50BE409ED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942" y="2497088"/>
                <a:ext cx="5215254" cy="93191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3F5F7F4B-38D4-BBB1-C088-2AB41CF1E78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772014" y="2649488"/>
                <a:ext cx="6329316" cy="93191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AU" sz="2400" dirty="0">
                    <a:solidFill>
                      <a:srgbClr val="002060"/>
                    </a:solidFill>
                  </a:rPr>
                  <a:t>e.g. </a:t>
                </a:r>
                <a14:m>
                  <m:oMath xmlns:m="http://schemas.openxmlformats.org/officeDocument/2006/math">
                    <m:nary>
                      <m:naryPr>
                        <m:ctrlPr>
                          <a:rPr lang="en-AU" sz="24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AU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  <m:sup>
                        <m:r>
                          <a:rPr lang="en-AU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  <m:e>
                        <m:sSup>
                          <m:sSupPr>
                            <m:ctrlPr>
                              <a:rPr lang="en-AU" sz="24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AU" sz="240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p>
                            <m:r>
                              <a:rPr lang="en-AU" sz="24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d>
                          <m:dPr>
                            <m:ctrlPr>
                              <a:rPr lang="en-AU" sz="240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240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AU" sz="2400" i="1" smtClean="0">
                            <a:solidFill>
                              <a:srgbClr val="002060"/>
                            </a:solidFill>
                            <a:latin typeface="Cambria Math"/>
                          </a:rPr>
                          <m:t>𝑑𝑥</m:t>
                        </m:r>
                        <m:r>
                          <a:rPr lang="en-AU" sz="2400" i="1" smtClean="0">
                            <a:solidFill>
                              <a:srgbClr val="002060"/>
                            </a:solidFill>
                            <a:latin typeface="Cambria Math"/>
                          </a:rPr>
                          <m:t> </m:t>
                        </m:r>
                      </m:e>
                    </m:nary>
                    <m:r>
                      <a:rPr lang="en-AU" sz="240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AU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AU" sz="24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24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AU" sz="24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AU" sz="24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</m:e>
                        </m:d>
                      </m:e>
                      <m:sub>
                        <m:r>
                          <a:rPr lang="en-AU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  <m:sup>
                        <m:r>
                          <a:rPr lang="en-AU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bSup>
                    <m:r>
                      <a:rPr lang="en-AU" sz="24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AU" sz="24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AU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AU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AU" sz="24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AU" sz="24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AU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AU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AU" sz="24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AU" sz="2400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3F5F7F4B-38D4-BBB1-C088-2AB41CF1E7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2014" y="2649488"/>
                <a:ext cx="6329316" cy="931912"/>
              </a:xfrm>
              <a:prstGeom prst="rect">
                <a:avLst/>
              </a:prstGeom>
              <a:blipFill>
                <a:blip r:embed="rId5"/>
                <a:stretch>
                  <a:fillRect l="-1541" t="-3268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1B417EAE-F3DE-C4DE-7B35-6BA7E50844E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1942" y="3598385"/>
                <a:ext cx="5215254" cy="93191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AU" sz="24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sz="240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  <m:sup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p>
                        <m:e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AU" sz="240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AU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40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AU" sz="2400" i="1" smtClean="0">
                              <a:latin typeface="Cambria Math"/>
                            </a:rPr>
                            <m:t>𝑑𝑥</m:t>
                          </m:r>
                          <m:r>
                            <a:rPr lang="en-AU" sz="2400" i="1" smtClean="0">
                              <a:latin typeface="Cambria Math"/>
                            </a:rPr>
                            <m:t> </m:t>
                          </m:r>
                        </m:e>
                      </m:nary>
                      <m:r>
                        <a:rPr lang="en-AU" sz="240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400" b="0" i="1" smtClean="0">
                          <a:latin typeface="Cambria Math" panose="02040503050406030204" pitchFamily="18" charset="0"/>
                        </a:rPr>
                        <m:t>𝑘</m:t>
                      </m:r>
                      <m:nary>
                        <m:naryPr>
                          <m:ctrlPr>
                            <a:rPr lang="en-AU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sz="2400" i="1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  <m:sup>
                          <m:r>
                            <a:rPr lang="en-AU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sup>
                        <m:e>
                          <m:r>
                            <a:rPr lang="en-AU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AU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AU" sz="2400" i="1">
                              <a:latin typeface="Cambria Math"/>
                            </a:rPr>
                            <m:t>𝑑𝑥</m:t>
                          </m:r>
                          <m:r>
                            <a:rPr lang="en-AU" sz="2400" i="1">
                              <a:latin typeface="Cambria Math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AU" sz="2400" dirty="0"/>
              </a:p>
            </p:txBody>
          </p:sp>
        </mc:Choice>
        <mc:Fallback xmlns="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1B417EAE-F3DE-C4DE-7B35-6BA7E50844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942" y="3598385"/>
                <a:ext cx="5215254" cy="93191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ontent Placeholder 2">
                <a:extLst>
                  <a:ext uri="{FF2B5EF4-FFF2-40B4-BE49-F238E27FC236}">
                    <a16:creationId xmlns:a16="http://schemas.microsoft.com/office/drawing/2014/main" id="{2E49ACE6-73E3-98A5-8470-4D39B13205C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1942" y="4634345"/>
                <a:ext cx="7344777" cy="123327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AU" sz="24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sz="240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  <m:sup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p>
                        <m:e>
                          <m:r>
                            <a:rPr lang="en-AU" sz="240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AU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40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±</m:t>
                          </m:r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AU" sz="2400" i="1" smtClean="0">
                              <a:latin typeface="Cambria Math"/>
                            </a:rPr>
                            <m:t>𝑑𝑥</m:t>
                          </m:r>
                          <m:r>
                            <a:rPr lang="en-AU" sz="2400" i="1" smtClean="0">
                              <a:latin typeface="Cambria Math"/>
                            </a:rPr>
                            <m:t> </m:t>
                          </m:r>
                        </m:e>
                      </m:nary>
                      <m:r>
                        <a:rPr lang="en-AU" sz="240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AU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sz="2400" i="1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  <m:sup>
                          <m:r>
                            <a:rPr lang="en-AU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sup>
                        <m:e>
                          <m:r>
                            <a:rPr lang="en-AU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AU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AU" sz="2400" i="1">
                              <a:latin typeface="Cambria Math"/>
                            </a:rPr>
                            <m:t>𝑑𝑥</m:t>
                          </m:r>
                          <m:r>
                            <a:rPr lang="en-AU" sz="2400" i="1" smtClean="0">
                              <a:latin typeface="Cambria Math" panose="02040503050406030204" pitchFamily="18" charset="0"/>
                            </a:rPr>
                            <m:t>±</m:t>
                          </m:r>
                        </m:e>
                      </m:nary>
                      <m:nary>
                        <m:naryPr>
                          <m:ctrlPr>
                            <a:rPr lang="en-AU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sz="2400" i="1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  <m:sup>
                          <m:r>
                            <a:rPr lang="en-AU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sup>
                        <m:e>
                          <m:r>
                            <a:rPr lang="en-AU" sz="2400" i="1">
                              <a:latin typeface="Cambria Math" panose="02040503050406030204" pitchFamily="18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en-AU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AU" sz="2400" i="1">
                              <a:latin typeface="Cambria Math"/>
                            </a:rPr>
                            <m:t>𝑑𝑥</m:t>
                          </m:r>
                          <m:r>
                            <a:rPr lang="en-AU" sz="2400" i="1">
                              <a:latin typeface="Cambria Math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AU" sz="2400" dirty="0"/>
              </a:p>
            </p:txBody>
          </p:sp>
        </mc:Choice>
        <mc:Fallback xmlns="">
          <p:sp>
            <p:nvSpPr>
              <p:cNvPr id="12" name="Content Placeholder 2">
                <a:extLst>
                  <a:ext uri="{FF2B5EF4-FFF2-40B4-BE49-F238E27FC236}">
                    <a16:creationId xmlns:a16="http://schemas.microsoft.com/office/drawing/2014/main" id="{2E49ACE6-73E3-98A5-8470-4D39B13205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942" y="4634345"/>
                <a:ext cx="7344777" cy="123327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5CCDD36-3A42-8352-6326-0BEDBAC28115}"/>
                  </a:ext>
                </a:extLst>
              </p:cNvPr>
              <p:cNvSpPr txBox="1"/>
              <p:nvPr/>
            </p:nvSpPr>
            <p:spPr>
              <a:xfrm>
                <a:off x="-532237" y="5727699"/>
                <a:ext cx="5159655" cy="93006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AU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AU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  <m:sup>
                          <m:r>
                            <a:rPr lang="en-AU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sup>
                        <m:e>
                          <m:r>
                            <a:rPr lang="en-AU" sz="2400" b="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 </m:t>
                          </m:r>
                          <m:r>
                            <a:rPr lang="en-AU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AU" sz="24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AU" sz="2400" b="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𝑑𝑥</m:t>
                          </m:r>
                          <m:r>
                            <a:rPr lang="en-AU" sz="2400" b="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 </m:t>
                          </m:r>
                        </m:e>
                      </m:nary>
                      <m:r>
                        <a:rPr lang="en-AU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trlPr>
                            <a:rPr lang="en-A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AU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  <m:sup>
                          <m:r>
                            <a:rPr lang="en-AU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sup>
                        <m:e>
                          <m:r>
                            <a:rPr lang="en-AU" sz="24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AU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400" b="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AU" sz="2400" b="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𝑑𝑥</m:t>
                          </m:r>
                          <m:r>
                            <a:rPr lang="en-AU" sz="2400" b="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AU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5CCDD36-3A42-8352-6326-0BEDBAC281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532237" y="5727699"/>
                <a:ext cx="5159655" cy="93006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2472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8" grpId="0"/>
      <p:bldP spid="9" grpId="0" build="p"/>
      <p:bldP spid="10" grpId="0"/>
      <p:bldP spid="11" grpId="0" build="p"/>
      <p:bldP spid="12" grpId="0" build="p"/>
      <p:bldP spid="1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0C0"/>
      </a:accent1>
      <a:accent2>
        <a:srgbClr val="0070C0"/>
      </a:accent2>
      <a:accent3>
        <a:srgbClr val="A5A5A5"/>
      </a:accent3>
      <a:accent4>
        <a:srgbClr val="002060"/>
      </a:accent4>
      <a:accent5>
        <a:srgbClr val="4472C4"/>
      </a:accent5>
      <a:accent6>
        <a:srgbClr val="70AD47"/>
      </a:accent6>
      <a:hlink>
        <a:srgbClr val="0563C1"/>
      </a:hlink>
      <a:folHlink>
        <a:srgbClr val="034A9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18142</TotalTime>
  <Words>837</Words>
  <Application>Microsoft Office PowerPoint</Application>
  <PresentationFormat>Widescreen</PresentationFormat>
  <Paragraphs>129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Exercise 1D</dc:title>
  <dc:creator>l k</dc:creator>
  <cp:lastModifiedBy>TAN Mei Yi [Harrisdale Senior High School]</cp:lastModifiedBy>
  <cp:revision>666</cp:revision>
  <dcterms:created xsi:type="dcterms:W3CDTF">2020-02-17T13:56:23Z</dcterms:created>
  <dcterms:modified xsi:type="dcterms:W3CDTF">2023-03-08T01:45:38Z</dcterms:modified>
</cp:coreProperties>
</file>